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9" r:id="rId1"/>
  </p:sldMasterIdLst>
  <p:notesMasterIdLst>
    <p:notesMasterId r:id="rId42"/>
  </p:notesMasterIdLst>
  <p:sldIdLst>
    <p:sldId id="256" r:id="rId2"/>
    <p:sldId id="278" r:id="rId3"/>
    <p:sldId id="260" r:id="rId4"/>
    <p:sldId id="339" r:id="rId5"/>
    <p:sldId id="301" r:id="rId6"/>
    <p:sldId id="300" r:id="rId7"/>
    <p:sldId id="306" r:id="rId8"/>
    <p:sldId id="307" r:id="rId9"/>
    <p:sldId id="327" r:id="rId10"/>
    <p:sldId id="309" r:id="rId11"/>
    <p:sldId id="308" r:id="rId12"/>
    <p:sldId id="299" r:id="rId13"/>
    <p:sldId id="345" r:id="rId14"/>
    <p:sldId id="310" r:id="rId15"/>
    <p:sldId id="312" r:id="rId16"/>
    <p:sldId id="338" r:id="rId17"/>
    <p:sldId id="331" r:id="rId18"/>
    <p:sldId id="326" r:id="rId19"/>
    <p:sldId id="313" r:id="rId20"/>
    <p:sldId id="330" r:id="rId21"/>
    <p:sldId id="314" r:id="rId22"/>
    <p:sldId id="320" r:id="rId23"/>
    <p:sldId id="303" r:id="rId24"/>
    <p:sldId id="329" r:id="rId25"/>
    <p:sldId id="332" r:id="rId26"/>
    <p:sldId id="315" r:id="rId27"/>
    <p:sldId id="335" r:id="rId28"/>
    <p:sldId id="341" r:id="rId29"/>
    <p:sldId id="342" r:id="rId30"/>
    <p:sldId id="343" r:id="rId31"/>
    <p:sldId id="325" r:id="rId32"/>
    <p:sldId id="344" r:id="rId33"/>
    <p:sldId id="318" r:id="rId34"/>
    <p:sldId id="319" r:id="rId35"/>
    <p:sldId id="304" r:id="rId36"/>
    <p:sldId id="289" r:id="rId37"/>
    <p:sldId id="333" r:id="rId38"/>
    <p:sldId id="305" r:id="rId39"/>
    <p:sldId id="328" r:id="rId40"/>
    <p:sldId id="262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0C2359-C9D6-48DC-8C5D-D31703674521}" v="303" dt="2019-12-07T19:05:36.0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375" autoAdjust="0"/>
  </p:normalViewPr>
  <p:slideViewPr>
    <p:cSldViewPr snapToGrid="0">
      <p:cViewPr varScale="1">
        <p:scale>
          <a:sx n="94" d="100"/>
          <a:sy n="94" d="100"/>
        </p:scale>
        <p:origin x="4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ruv gupta" userId="345b4793e5ae2ffe" providerId="LiveId" clId="{A9FB3403-BC06-4FC8-8E98-85632FC6C6BE}"/>
    <pc:docChg chg="undo custSel mod addSld delSld modSld sldOrd">
      <pc:chgData name="dhruv gupta" userId="345b4793e5ae2ffe" providerId="LiveId" clId="{A9FB3403-BC06-4FC8-8E98-85632FC6C6BE}" dt="2019-12-05T22:20:16.901" v="1544" actId="20577"/>
      <pc:docMkLst>
        <pc:docMk/>
      </pc:docMkLst>
      <pc:sldChg chg="addSp modSp">
        <pc:chgData name="dhruv gupta" userId="345b4793e5ae2ffe" providerId="LiveId" clId="{A9FB3403-BC06-4FC8-8E98-85632FC6C6BE}" dt="2019-12-05T20:48:19.254" v="1369" actId="1076"/>
        <pc:sldMkLst>
          <pc:docMk/>
          <pc:sldMk cId="2580674722" sldId="260"/>
        </pc:sldMkLst>
        <pc:spChg chg="mod">
          <ac:chgData name="dhruv gupta" userId="345b4793e5ae2ffe" providerId="LiveId" clId="{A9FB3403-BC06-4FC8-8E98-85632FC6C6BE}" dt="2019-12-05T20:48:18.776" v="1368" actId="14100"/>
          <ac:spMkLst>
            <pc:docMk/>
            <pc:sldMk cId="2580674722" sldId="260"/>
            <ac:spMk id="3" creationId="{893EFE00-0D05-0241-BCE0-A0109F469868}"/>
          </ac:spMkLst>
        </pc:spChg>
        <pc:picChg chg="add mod">
          <ac:chgData name="dhruv gupta" userId="345b4793e5ae2ffe" providerId="LiveId" clId="{A9FB3403-BC06-4FC8-8E98-85632FC6C6BE}" dt="2019-12-05T20:48:19.254" v="1369" actId="1076"/>
          <ac:picMkLst>
            <pc:docMk/>
            <pc:sldMk cId="2580674722" sldId="260"/>
            <ac:picMk id="14" creationId="{25B8FDB8-B45A-4733-868F-446A9A069109}"/>
          </ac:picMkLst>
        </pc:picChg>
      </pc:sldChg>
      <pc:sldChg chg="addSp delSp modSp mod setBg">
        <pc:chgData name="dhruv gupta" userId="345b4793e5ae2ffe" providerId="LiveId" clId="{A9FB3403-BC06-4FC8-8E98-85632FC6C6BE}" dt="2019-12-05T21:08:12.335" v="1487" actId="20577"/>
        <pc:sldMkLst>
          <pc:docMk/>
          <pc:sldMk cId="348601542" sldId="299"/>
        </pc:sldMkLst>
        <pc:spChg chg="mod">
          <ac:chgData name="dhruv gupta" userId="345b4793e5ae2ffe" providerId="LiveId" clId="{A9FB3403-BC06-4FC8-8E98-85632FC6C6BE}" dt="2019-12-05T20:49:38.649" v="1373" actId="26606"/>
          <ac:spMkLst>
            <pc:docMk/>
            <pc:sldMk cId="348601542" sldId="299"/>
            <ac:spMk id="2" creationId="{D776057B-3E07-4BD1-B4C6-686BF0968013}"/>
          </ac:spMkLst>
        </pc:spChg>
        <pc:spChg chg="del">
          <ac:chgData name="dhruv gupta" userId="345b4793e5ae2ffe" providerId="LiveId" clId="{A9FB3403-BC06-4FC8-8E98-85632FC6C6BE}" dt="2019-12-05T20:49:38.649" v="1373" actId="26606"/>
          <ac:spMkLst>
            <pc:docMk/>
            <pc:sldMk cId="348601542" sldId="299"/>
            <ac:spMk id="5" creationId="{4FE74D8A-9719-45DF-9A28-E045E5C292D4}"/>
          </ac:spMkLst>
        </pc:spChg>
        <pc:spChg chg="add">
          <ac:chgData name="dhruv gupta" userId="345b4793e5ae2ffe" providerId="LiveId" clId="{A9FB3403-BC06-4FC8-8E98-85632FC6C6BE}" dt="2019-12-05T20:49:38.649" v="1373" actId="26606"/>
          <ac:spMkLst>
            <pc:docMk/>
            <pc:sldMk cId="348601542" sldId="299"/>
            <ac:spMk id="12" creationId="{655AE6B0-AC9E-4167-806F-E9DB135FC46B}"/>
          </ac:spMkLst>
        </pc:spChg>
        <pc:spChg chg="add">
          <ac:chgData name="dhruv gupta" userId="345b4793e5ae2ffe" providerId="LiveId" clId="{A9FB3403-BC06-4FC8-8E98-85632FC6C6BE}" dt="2019-12-05T20:49:38.649" v="1373" actId="26606"/>
          <ac:spMkLst>
            <pc:docMk/>
            <pc:sldMk cId="348601542" sldId="299"/>
            <ac:spMk id="26" creationId="{87BD1F4E-A66D-4C06-86DA-8D56CA7A3B41}"/>
          </ac:spMkLst>
        </pc:spChg>
        <pc:grpChg chg="add">
          <ac:chgData name="dhruv gupta" userId="345b4793e5ae2ffe" providerId="LiveId" clId="{A9FB3403-BC06-4FC8-8E98-85632FC6C6BE}" dt="2019-12-05T20:49:38.649" v="1373" actId="26606"/>
          <ac:grpSpMkLst>
            <pc:docMk/>
            <pc:sldMk cId="348601542" sldId="299"/>
            <ac:grpSpMk id="14" creationId="{3523416A-383B-4FDC-B4C9-D8EDDFE9C043}"/>
          </ac:grpSpMkLst>
        </pc:grpChg>
        <pc:graphicFrameChg chg="add mod">
          <ac:chgData name="dhruv gupta" userId="345b4793e5ae2ffe" providerId="LiveId" clId="{A9FB3403-BC06-4FC8-8E98-85632FC6C6BE}" dt="2019-12-05T21:08:12.335" v="1487" actId="20577"/>
          <ac:graphicFrameMkLst>
            <pc:docMk/>
            <pc:sldMk cId="348601542" sldId="299"/>
            <ac:graphicFrameMk id="27" creationId="{E6B44679-BF90-4A42-AE59-30BD3F6D3AAC}"/>
          </ac:graphicFrameMkLst>
        </pc:graphicFrameChg>
      </pc:sldChg>
      <pc:sldChg chg="modSp">
        <pc:chgData name="dhruv gupta" userId="345b4793e5ae2ffe" providerId="LiveId" clId="{A9FB3403-BC06-4FC8-8E98-85632FC6C6BE}" dt="2019-12-05T22:20:16.901" v="1544" actId="20577"/>
        <pc:sldMkLst>
          <pc:docMk/>
          <pc:sldMk cId="3216232810" sldId="301"/>
        </pc:sldMkLst>
        <pc:spChg chg="mod">
          <ac:chgData name="dhruv gupta" userId="345b4793e5ae2ffe" providerId="LiveId" clId="{A9FB3403-BC06-4FC8-8E98-85632FC6C6BE}" dt="2019-12-05T22:20:16.901" v="1544" actId="20577"/>
          <ac:spMkLst>
            <pc:docMk/>
            <pc:sldMk cId="3216232810" sldId="301"/>
            <ac:spMk id="3" creationId="{64EA5969-D487-4B3B-B4BC-C31066B60280}"/>
          </ac:spMkLst>
        </pc:spChg>
      </pc:sldChg>
      <pc:sldChg chg="addSp modSp">
        <pc:chgData name="dhruv gupta" userId="345b4793e5ae2ffe" providerId="LiveId" clId="{A9FB3403-BC06-4FC8-8E98-85632FC6C6BE}" dt="2019-12-05T20:23:45.714" v="1094" actId="1076"/>
        <pc:sldMkLst>
          <pc:docMk/>
          <pc:sldMk cId="2662903565" sldId="304"/>
        </pc:sldMkLst>
        <pc:graphicFrameChg chg="mod">
          <ac:chgData name="dhruv gupta" userId="345b4793e5ae2ffe" providerId="LiveId" clId="{A9FB3403-BC06-4FC8-8E98-85632FC6C6BE}" dt="2019-12-05T20:17:54.083" v="1059" actId="1076"/>
          <ac:graphicFrameMkLst>
            <pc:docMk/>
            <pc:sldMk cId="2662903565" sldId="304"/>
            <ac:graphicFrameMk id="5" creationId="{74039323-182A-41AC-BC2F-59F2DC190588}"/>
          </ac:graphicFrameMkLst>
        </pc:graphicFrameChg>
        <pc:picChg chg="add mod">
          <ac:chgData name="dhruv gupta" userId="345b4793e5ae2ffe" providerId="LiveId" clId="{A9FB3403-BC06-4FC8-8E98-85632FC6C6BE}" dt="2019-12-05T20:23:36.258" v="1091" actId="1076"/>
          <ac:picMkLst>
            <pc:docMk/>
            <pc:sldMk cId="2662903565" sldId="304"/>
            <ac:picMk id="22" creationId="{8B2F801A-D04C-46A2-9523-27121B000F76}"/>
          </ac:picMkLst>
        </pc:picChg>
        <pc:picChg chg="add mod">
          <ac:chgData name="dhruv gupta" userId="345b4793e5ae2ffe" providerId="LiveId" clId="{A9FB3403-BC06-4FC8-8E98-85632FC6C6BE}" dt="2019-12-05T20:23:45.714" v="1094" actId="1076"/>
          <ac:picMkLst>
            <pc:docMk/>
            <pc:sldMk cId="2662903565" sldId="304"/>
            <ac:picMk id="2050" creationId="{5E4C6CE6-0FB8-4371-B7DA-9132D1CC4AA3}"/>
          </ac:picMkLst>
        </pc:picChg>
      </pc:sldChg>
      <pc:sldChg chg="modSp">
        <pc:chgData name="dhruv gupta" userId="345b4793e5ae2ffe" providerId="LiveId" clId="{A9FB3403-BC06-4FC8-8E98-85632FC6C6BE}" dt="2019-12-05T17:22:30.903" v="962" actId="20577"/>
        <pc:sldMkLst>
          <pc:docMk/>
          <pc:sldMk cId="2763361883" sldId="305"/>
        </pc:sldMkLst>
        <pc:graphicFrameChg chg="modGraphic">
          <ac:chgData name="dhruv gupta" userId="345b4793e5ae2ffe" providerId="LiveId" clId="{A9FB3403-BC06-4FC8-8E98-85632FC6C6BE}" dt="2019-12-05T17:22:30.903" v="962" actId="20577"/>
          <ac:graphicFrameMkLst>
            <pc:docMk/>
            <pc:sldMk cId="2763361883" sldId="305"/>
            <ac:graphicFrameMk id="7" creationId="{17960026-8850-4919-B3DB-1684914EFC62}"/>
          </ac:graphicFrameMkLst>
        </pc:graphicFrameChg>
      </pc:sldChg>
      <pc:sldChg chg="modSp">
        <pc:chgData name="dhruv gupta" userId="345b4793e5ae2ffe" providerId="LiveId" clId="{A9FB3403-BC06-4FC8-8E98-85632FC6C6BE}" dt="2019-12-05T20:51:52.008" v="1379" actId="1076"/>
        <pc:sldMkLst>
          <pc:docMk/>
          <pc:sldMk cId="4287520334" sldId="307"/>
        </pc:sldMkLst>
        <pc:picChg chg="mod">
          <ac:chgData name="dhruv gupta" userId="345b4793e5ae2ffe" providerId="LiveId" clId="{A9FB3403-BC06-4FC8-8E98-85632FC6C6BE}" dt="2019-12-05T20:51:52.008" v="1379" actId="1076"/>
          <ac:picMkLst>
            <pc:docMk/>
            <pc:sldMk cId="4287520334" sldId="307"/>
            <ac:picMk id="6" creationId="{F14EBFF2-B4DD-4845-9B91-2DE481700E74}"/>
          </ac:picMkLst>
        </pc:picChg>
      </pc:sldChg>
      <pc:sldChg chg="modSp">
        <pc:chgData name="dhruv gupta" userId="345b4793e5ae2ffe" providerId="LiveId" clId="{A9FB3403-BC06-4FC8-8E98-85632FC6C6BE}" dt="2019-12-03T23:40:19.767" v="909" actId="20577"/>
        <pc:sldMkLst>
          <pc:docMk/>
          <pc:sldMk cId="1454652774" sldId="308"/>
        </pc:sldMkLst>
        <pc:spChg chg="mod">
          <ac:chgData name="dhruv gupta" userId="345b4793e5ae2ffe" providerId="LiveId" clId="{A9FB3403-BC06-4FC8-8E98-85632FC6C6BE}" dt="2019-12-03T23:40:19.767" v="909" actId="20577"/>
          <ac:spMkLst>
            <pc:docMk/>
            <pc:sldMk cId="1454652774" sldId="308"/>
            <ac:spMk id="5" creationId="{7CFE6AE5-FE55-4728-BE06-CDB232E3FD7E}"/>
          </ac:spMkLst>
        </pc:spChg>
      </pc:sldChg>
      <pc:sldChg chg="ord">
        <pc:chgData name="dhruv gupta" userId="345b4793e5ae2ffe" providerId="LiveId" clId="{A9FB3403-BC06-4FC8-8E98-85632FC6C6BE}" dt="2019-12-05T21:31:13.185" v="1493"/>
        <pc:sldMkLst>
          <pc:docMk/>
          <pc:sldMk cId="4064436571" sldId="309"/>
        </pc:sldMkLst>
      </pc:sldChg>
      <pc:sldChg chg="modSp">
        <pc:chgData name="dhruv gupta" userId="345b4793e5ae2ffe" providerId="LiveId" clId="{A9FB3403-BC06-4FC8-8E98-85632FC6C6BE}" dt="2019-12-05T21:10:50.368" v="1492" actId="20577"/>
        <pc:sldMkLst>
          <pc:docMk/>
          <pc:sldMk cId="536904126" sldId="310"/>
        </pc:sldMkLst>
        <pc:spChg chg="mod">
          <ac:chgData name="dhruv gupta" userId="345b4793e5ae2ffe" providerId="LiveId" clId="{A9FB3403-BC06-4FC8-8E98-85632FC6C6BE}" dt="2019-12-05T21:10:50.368" v="1492" actId="20577"/>
          <ac:spMkLst>
            <pc:docMk/>
            <pc:sldMk cId="536904126" sldId="310"/>
            <ac:spMk id="2" creationId="{0F364EF4-8972-4625-A339-A489D5591DF9}"/>
          </ac:spMkLst>
        </pc:spChg>
      </pc:sldChg>
      <pc:sldChg chg="addSp delSp modSp mod setBg">
        <pc:chgData name="dhruv gupta" userId="345b4793e5ae2ffe" providerId="LiveId" clId="{A9FB3403-BC06-4FC8-8E98-85632FC6C6BE}" dt="2019-12-05T22:16:56.717" v="1542" actId="20577"/>
        <pc:sldMkLst>
          <pc:docMk/>
          <pc:sldMk cId="1653365416" sldId="319"/>
        </pc:sldMkLst>
        <pc:spChg chg="mod">
          <ac:chgData name="dhruv gupta" userId="345b4793e5ae2ffe" providerId="LiveId" clId="{A9FB3403-BC06-4FC8-8E98-85632FC6C6BE}" dt="2019-12-05T22:16:03.300" v="1524" actId="1076"/>
          <ac:spMkLst>
            <pc:docMk/>
            <pc:sldMk cId="1653365416" sldId="319"/>
            <ac:spMk id="2" creationId="{759D717D-1ED8-4B23-B44A-F59AC3E0EE2F}"/>
          </ac:spMkLst>
        </pc:spChg>
        <pc:spChg chg="mod ord">
          <ac:chgData name="dhruv gupta" userId="345b4793e5ae2ffe" providerId="LiveId" clId="{A9FB3403-BC06-4FC8-8E98-85632FC6C6BE}" dt="2019-12-05T22:16:56.717" v="1542" actId="20577"/>
          <ac:spMkLst>
            <pc:docMk/>
            <pc:sldMk cId="1653365416" sldId="319"/>
            <ac:spMk id="3" creationId="{B10DEF3B-E359-4DE1-BE82-4A62CC5DD314}"/>
          </ac:spMkLst>
        </pc:spChg>
        <pc:spChg chg="add del">
          <ac:chgData name="dhruv gupta" userId="345b4793e5ae2ffe" providerId="LiveId" clId="{A9FB3403-BC06-4FC8-8E98-85632FC6C6BE}" dt="2019-12-05T20:21:04.543" v="1078" actId="26606"/>
          <ac:spMkLst>
            <pc:docMk/>
            <pc:sldMk cId="1653365416" sldId="319"/>
            <ac:spMk id="71" creationId="{9F4444CE-BC8D-4D61-B303-4C05614E62AB}"/>
          </ac:spMkLst>
        </pc:spChg>
        <pc:spChg chg="add del">
          <ac:chgData name="dhruv gupta" userId="345b4793e5ae2ffe" providerId="LiveId" clId="{A9FB3403-BC06-4FC8-8E98-85632FC6C6BE}" dt="2019-12-05T20:21:04.543" v="1078" actId="26606"/>
          <ac:spMkLst>
            <pc:docMk/>
            <pc:sldMk cId="1653365416" sldId="319"/>
            <ac:spMk id="73" creationId="{62423CA5-E2E1-4789-B759-9906C1C94063}"/>
          </ac:spMkLst>
        </pc:spChg>
        <pc:spChg chg="add del">
          <ac:chgData name="dhruv gupta" userId="345b4793e5ae2ffe" providerId="LiveId" clId="{A9FB3403-BC06-4FC8-8E98-85632FC6C6BE}" dt="2019-12-05T20:21:04.543" v="1078" actId="26606"/>
          <ac:spMkLst>
            <pc:docMk/>
            <pc:sldMk cId="1653365416" sldId="319"/>
            <ac:spMk id="75" creationId="{73772B81-181F-48B7-8826-4D9686D15DF5}"/>
          </ac:spMkLst>
        </pc:spChg>
        <pc:spChg chg="add del">
          <ac:chgData name="dhruv gupta" userId="345b4793e5ae2ffe" providerId="LiveId" clId="{A9FB3403-BC06-4FC8-8E98-85632FC6C6BE}" dt="2019-12-05T20:21:04.543" v="1078" actId="26606"/>
          <ac:spMkLst>
            <pc:docMk/>
            <pc:sldMk cId="1653365416" sldId="319"/>
            <ac:spMk id="77" creationId="{B2205F6E-03C6-4E92-877C-E2482F6599AA}"/>
          </ac:spMkLst>
        </pc:spChg>
        <pc:spChg chg="add">
          <ac:chgData name="dhruv gupta" userId="345b4793e5ae2ffe" providerId="LiveId" clId="{A9FB3403-BC06-4FC8-8E98-85632FC6C6BE}" dt="2019-12-05T20:21:04.543" v="1078" actId="26606"/>
          <ac:spMkLst>
            <pc:docMk/>
            <pc:sldMk cId="1653365416" sldId="319"/>
            <ac:spMk id="135" creationId="{A65AC7D1-EAA9-48F5-B509-60A7F50BF703}"/>
          </ac:spMkLst>
        </pc:spChg>
        <pc:spChg chg="add">
          <ac:chgData name="dhruv gupta" userId="345b4793e5ae2ffe" providerId="LiveId" clId="{A9FB3403-BC06-4FC8-8E98-85632FC6C6BE}" dt="2019-12-05T20:21:04.543" v="1078" actId="26606"/>
          <ac:spMkLst>
            <pc:docMk/>
            <pc:sldMk cId="1653365416" sldId="319"/>
            <ac:spMk id="137" creationId="{D6320AF9-619A-4175-865B-5663E1AEF4C5}"/>
          </ac:spMkLst>
        </pc:spChg>
        <pc:spChg chg="add">
          <ac:chgData name="dhruv gupta" userId="345b4793e5ae2ffe" providerId="LiveId" clId="{A9FB3403-BC06-4FC8-8E98-85632FC6C6BE}" dt="2019-12-05T20:21:04.543" v="1078" actId="26606"/>
          <ac:spMkLst>
            <pc:docMk/>
            <pc:sldMk cId="1653365416" sldId="319"/>
            <ac:spMk id="143" creationId="{7E018740-5C2B-4A41-AC1A-7E68D1EC1954}"/>
          </ac:spMkLst>
        </pc:spChg>
        <pc:spChg chg="add">
          <ac:chgData name="dhruv gupta" userId="345b4793e5ae2ffe" providerId="LiveId" clId="{A9FB3403-BC06-4FC8-8E98-85632FC6C6BE}" dt="2019-12-05T20:21:04.543" v="1078" actId="26606"/>
          <ac:spMkLst>
            <pc:docMk/>
            <pc:sldMk cId="1653365416" sldId="319"/>
            <ac:spMk id="145" creationId="{166F75A4-C475-4941-8EE2-B80A06A2C1BB}"/>
          </ac:spMkLst>
        </pc:spChg>
        <pc:spChg chg="add">
          <ac:chgData name="dhruv gupta" userId="345b4793e5ae2ffe" providerId="LiveId" clId="{A9FB3403-BC06-4FC8-8E98-85632FC6C6BE}" dt="2019-12-05T20:21:04.543" v="1078" actId="26606"/>
          <ac:spMkLst>
            <pc:docMk/>
            <pc:sldMk cId="1653365416" sldId="319"/>
            <ac:spMk id="147" creationId="{A032553A-72E8-4B0D-8405-FF9771C9AF05}"/>
          </ac:spMkLst>
        </pc:spChg>
        <pc:spChg chg="add">
          <ac:chgData name="dhruv gupta" userId="345b4793e5ae2ffe" providerId="LiveId" clId="{A9FB3403-BC06-4FC8-8E98-85632FC6C6BE}" dt="2019-12-05T20:21:04.543" v="1078" actId="26606"/>
          <ac:spMkLst>
            <pc:docMk/>
            <pc:sldMk cId="1653365416" sldId="319"/>
            <ac:spMk id="149" creationId="{765800AC-C3B9-498E-87BC-29FAE4C76B21}"/>
          </ac:spMkLst>
        </pc:spChg>
        <pc:spChg chg="add">
          <ac:chgData name="dhruv gupta" userId="345b4793e5ae2ffe" providerId="LiveId" clId="{A9FB3403-BC06-4FC8-8E98-85632FC6C6BE}" dt="2019-12-05T20:21:04.543" v="1078" actId="26606"/>
          <ac:spMkLst>
            <pc:docMk/>
            <pc:sldMk cId="1653365416" sldId="319"/>
            <ac:spMk id="151" creationId="{1F9D6ACB-2FF4-49F9-978A-E0D5327FC635}"/>
          </ac:spMkLst>
        </pc:spChg>
        <pc:spChg chg="add">
          <ac:chgData name="dhruv gupta" userId="345b4793e5ae2ffe" providerId="LiveId" clId="{A9FB3403-BC06-4FC8-8E98-85632FC6C6BE}" dt="2019-12-05T20:21:04.543" v="1078" actId="26606"/>
          <ac:spMkLst>
            <pc:docMk/>
            <pc:sldMk cId="1653365416" sldId="319"/>
            <ac:spMk id="153" creationId="{A5EC319D-0FEA-4B95-A3EA-01E35672C95B}"/>
          </ac:spMkLst>
        </pc:spChg>
        <pc:picChg chg="add del">
          <ac:chgData name="dhruv gupta" userId="345b4793e5ae2ffe" providerId="LiveId" clId="{A9FB3403-BC06-4FC8-8E98-85632FC6C6BE}" dt="2019-12-05T20:20:00.896" v="1065" actId="478"/>
          <ac:picMkLst>
            <pc:docMk/>
            <pc:sldMk cId="1653365416" sldId="319"/>
            <ac:picMk id="4" creationId="{8B2F801A-D04C-46A2-9523-27121B000F76}"/>
          </ac:picMkLst>
        </pc:picChg>
        <pc:picChg chg="add mod">
          <ac:chgData name="dhruv gupta" userId="345b4793e5ae2ffe" providerId="LiveId" clId="{A9FB3403-BC06-4FC8-8E98-85632FC6C6BE}" dt="2019-12-05T20:21:04.543" v="1078" actId="26606"/>
          <ac:picMkLst>
            <pc:docMk/>
            <pc:sldMk cId="1653365416" sldId="319"/>
            <ac:picMk id="1026" creationId="{BAC70677-4A21-4050-8704-ADDDD4BA43F3}"/>
          </ac:picMkLst>
        </pc:picChg>
        <pc:cxnChg chg="add">
          <ac:chgData name="dhruv gupta" userId="345b4793e5ae2ffe" providerId="LiveId" clId="{A9FB3403-BC06-4FC8-8E98-85632FC6C6BE}" dt="2019-12-05T20:21:04.543" v="1078" actId="26606"/>
          <ac:cxnSpMkLst>
            <pc:docMk/>
            <pc:sldMk cId="1653365416" sldId="319"/>
            <ac:cxnSpMk id="139" creationId="{063B6EC6-D752-4EE7-908B-F8F19E8C7FEA}"/>
          </ac:cxnSpMkLst>
        </pc:cxnChg>
        <pc:cxnChg chg="add">
          <ac:chgData name="dhruv gupta" userId="345b4793e5ae2ffe" providerId="LiveId" clId="{A9FB3403-BC06-4FC8-8E98-85632FC6C6BE}" dt="2019-12-05T20:21:04.543" v="1078" actId="26606"/>
          <ac:cxnSpMkLst>
            <pc:docMk/>
            <pc:sldMk cId="1653365416" sldId="319"/>
            <ac:cxnSpMk id="141" creationId="{EFECD4E8-AD3E-4228-82A2-9461958EA94D}"/>
          </ac:cxnSpMkLst>
        </pc:cxnChg>
      </pc:sldChg>
      <pc:sldChg chg="modSp">
        <pc:chgData name="dhruv gupta" userId="345b4793e5ae2ffe" providerId="LiveId" clId="{A9FB3403-BC06-4FC8-8E98-85632FC6C6BE}" dt="2019-12-03T22:02:44.171" v="643" actId="20577"/>
        <pc:sldMkLst>
          <pc:docMk/>
          <pc:sldMk cId="509432526" sldId="320"/>
        </pc:sldMkLst>
        <pc:spChg chg="mod">
          <ac:chgData name="dhruv gupta" userId="345b4793e5ae2ffe" providerId="LiveId" clId="{A9FB3403-BC06-4FC8-8E98-85632FC6C6BE}" dt="2019-12-03T22:02:44.171" v="643" actId="20577"/>
          <ac:spMkLst>
            <pc:docMk/>
            <pc:sldMk cId="509432526" sldId="320"/>
            <ac:spMk id="3" creationId="{CD42C368-F73A-4CF8-AEBE-75D2D373B2D1}"/>
          </ac:spMkLst>
        </pc:spChg>
      </pc:sldChg>
      <pc:sldChg chg="addSp delSp modSp mod ord modTransition setBg">
        <pc:chgData name="dhruv gupta" userId="345b4793e5ae2ffe" providerId="LiveId" clId="{A9FB3403-BC06-4FC8-8E98-85632FC6C6BE}" dt="2019-12-05T20:14:46.368" v="1054" actId="1076"/>
        <pc:sldMkLst>
          <pc:docMk/>
          <pc:sldMk cId="2784612503" sldId="325"/>
        </pc:sldMkLst>
        <pc:spChg chg="mod">
          <ac:chgData name="dhruv gupta" userId="345b4793e5ae2ffe" providerId="LiveId" clId="{A9FB3403-BC06-4FC8-8E98-85632FC6C6BE}" dt="2019-12-05T17:34:54.300" v="969" actId="26606"/>
          <ac:spMkLst>
            <pc:docMk/>
            <pc:sldMk cId="2784612503" sldId="325"/>
            <ac:spMk id="2" creationId="{C3051B1C-43C3-4C18-9C6A-1616E826BE14}"/>
          </ac:spMkLst>
        </pc:spChg>
        <pc:spChg chg="mod">
          <ac:chgData name="dhruv gupta" userId="345b4793e5ae2ffe" providerId="LiveId" clId="{A9FB3403-BC06-4FC8-8E98-85632FC6C6BE}" dt="2019-12-05T17:34:54.300" v="969" actId="26606"/>
          <ac:spMkLst>
            <pc:docMk/>
            <pc:sldMk cId="2784612503" sldId="325"/>
            <ac:spMk id="3" creationId="{125ECC63-EC76-4D74-AA84-1F781BBDF378}"/>
          </ac:spMkLst>
        </pc:spChg>
        <pc:spChg chg="add">
          <ac:chgData name="dhruv gupta" userId="345b4793e5ae2ffe" providerId="LiveId" clId="{A9FB3403-BC06-4FC8-8E98-85632FC6C6BE}" dt="2019-12-05T17:34:54.300" v="969" actId="26606"/>
          <ac:spMkLst>
            <pc:docMk/>
            <pc:sldMk cId="2784612503" sldId="325"/>
            <ac:spMk id="9" creationId="{9F4444CE-BC8D-4D61-B303-4C05614E62AB}"/>
          </ac:spMkLst>
        </pc:spChg>
        <pc:spChg chg="add">
          <ac:chgData name="dhruv gupta" userId="345b4793e5ae2ffe" providerId="LiveId" clId="{A9FB3403-BC06-4FC8-8E98-85632FC6C6BE}" dt="2019-12-05T17:34:54.300" v="969" actId="26606"/>
          <ac:spMkLst>
            <pc:docMk/>
            <pc:sldMk cId="2784612503" sldId="325"/>
            <ac:spMk id="11" creationId="{62423CA5-E2E1-4789-B759-9906C1C94063}"/>
          </ac:spMkLst>
        </pc:spChg>
        <pc:spChg chg="add">
          <ac:chgData name="dhruv gupta" userId="345b4793e5ae2ffe" providerId="LiveId" clId="{A9FB3403-BC06-4FC8-8E98-85632FC6C6BE}" dt="2019-12-05T17:34:54.300" v="969" actId="26606"/>
          <ac:spMkLst>
            <pc:docMk/>
            <pc:sldMk cId="2784612503" sldId="325"/>
            <ac:spMk id="13" creationId="{73772B81-181F-48B7-8826-4D9686D15DF5}"/>
          </ac:spMkLst>
        </pc:spChg>
        <pc:spChg chg="add">
          <ac:chgData name="dhruv gupta" userId="345b4793e5ae2ffe" providerId="LiveId" clId="{A9FB3403-BC06-4FC8-8E98-85632FC6C6BE}" dt="2019-12-05T17:34:54.300" v="969" actId="26606"/>
          <ac:spMkLst>
            <pc:docMk/>
            <pc:sldMk cId="2784612503" sldId="325"/>
            <ac:spMk id="15" creationId="{B2205F6E-03C6-4E92-877C-E2482F6599AA}"/>
          </ac:spMkLst>
        </pc:spChg>
        <pc:picChg chg="add del mod">
          <ac:chgData name="dhruv gupta" userId="345b4793e5ae2ffe" providerId="LiveId" clId="{A9FB3403-BC06-4FC8-8E98-85632FC6C6BE}" dt="2019-12-05T20:14:01.231" v="1044" actId="478"/>
          <ac:picMkLst>
            <pc:docMk/>
            <pc:sldMk cId="2784612503" sldId="325"/>
            <ac:picMk id="4" creationId="{F2CC8DDB-F47F-47A3-9115-9D364071A480}"/>
          </ac:picMkLst>
        </pc:picChg>
        <pc:picChg chg="add mod">
          <ac:chgData name="dhruv gupta" userId="345b4793e5ae2ffe" providerId="LiveId" clId="{A9FB3403-BC06-4FC8-8E98-85632FC6C6BE}" dt="2019-12-05T20:14:44.208" v="1053" actId="1076"/>
          <ac:picMkLst>
            <pc:docMk/>
            <pc:sldMk cId="2784612503" sldId="325"/>
            <ac:picMk id="10" creationId="{1D8654BD-F849-42FF-906B-D9ADC9E97E1A}"/>
          </ac:picMkLst>
        </pc:picChg>
        <pc:picChg chg="add mod">
          <ac:chgData name="dhruv gupta" userId="345b4793e5ae2ffe" providerId="LiveId" clId="{A9FB3403-BC06-4FC8-8E98-85632FC6C6BE}" dt="2019-12-05T20:14:46.368" v="1054" actId="1076"/>
          <ac:picMkLst>
            <pc:docMk/>
            <pc:sldMk cId="2784612503" sldId="325"/>
            <ac:picMk id="12" creationId="{E6A26AF0-C90E-4CDD-B9E7-85B8918DAE5C}"/>
          </ac:picMkLst>
        </pc:picChg>
      </pc:sldChg>
      <pc:sldChg chg="addSp delSp modSp add ord">
        <pc:chgData name="dhruv gupta" userId="345b4793e5ae2ffe" providerId="LiveId" clId="{A9FB3403-BC06-4FC8-8E98-85632FC6C6BE}" dt="2019-12-05T21:10:10.146" v="1491"/>
        <pc:sldMkLst>
          <pc:docMk/>
          <pc:sldMk cId="448938390" sldId="326"/>
        </pc:sldMkLst>
        <pc:spChg chg="mod ord">
          <ac:chgData name="dhruv gupta" userId="345b4793e5ae2ffe" providerId="LiveId" clId="{A9FB3403-BC06-4FC8-8E98-85632FC6C6BE}" dt="2019-12-03T21:45:09.249" v="201" actId="166"/>
          <ac:spMkLst>
            <pc:docMk/>
            <pc:sldMk cId="448938390" sldId="326"/>
            <ac:spMk id="2" creationId="{DE109EA6-2B72-407C-AC8C-80BBD5BE9DC9}"/>
          </ac:spMkLst>
        </pc:spChg>
        <pc:spChg chg="del">
          <ac:chgData name="dhruv gupta" userId="345b4793e5ae2ffe" providerId="LiveId" clId="{A9FB3403-BC06-4FC8-8E98-85632FC6C6BE}" dt="2019-12-03T20:49:13.538" v="12" actId="478"/>
          <ac:spMkLst>
            <pc:docMk/>
            <pc:sldMk cId="448938390" sldId="326"/>
            <ac:spMk id="3" creationId="{B701FF72-C3F3-402D-AC5E-CAC03422C05D}"/>
          </ac:spMkLst>
        </pc:spChg>
        <pc:picChg chg="add del mod">
          <ac:chgData name="dhruv gupta" userId="345b4793e5ae2ffe" providerId="LiveId" clId="{A9FB3403-BC06-4FC8-8E98-85632FC6C6BE}" dt="2019-12-03T21:40:40.092" v="192" actId="478"/>
          <ac:picMkLst>
            <pc:docMk/>
            <pc:sldMk cId="448938390" sldId="326"/>
            <ac:picMk id="5" creationId="{75C474A2-EDB2-4E6E-8C9A-F39D1E2D069A}"/>
          </ac:picMkLst>
        </pc:picChg>
        <pc:picChg chg="add mod">
          <ac:chgData name="dhruv gupta" userId="345b4793e5ae2ffe" providerId="LiveId" clId="{A9FB3403-BC06-4FC8-8E98-85632FC6C6BE}" dt="2019-12-03T21:45:13.629" v="202" actId="1076"/>
          <ac:picMkLst>
            <pc:docMk/>
            <pc:sldMk cId="448938390" sldId="326"/>
            <ac:picMk id="7" creationId="{0465C46A-49D9-4C9E-9D73-1EC2DEB76913}"/>
          </ac:picMkLst>
        </pc:picChg>
      </pc:sldChg>
      <pc:sldChg chg="addSp delSp modSp add ord">
        <pc:chgData name="dhruv gupta" userId="345b4793e5ae2ffe" providerId="LiveId" clId="{A9FB3403-BC06-4FC8-8E98-85632FC6C6BE}" dt="2019-12-05T21:09:50.667" v="1490"/>
        <pc:sldMkLst>
          <pc:docMk/>
          <pc:sldMk cId="2709051610" sldId="327"/>
        </pc:sldMkLst>
        <pc:spChg chg="mod ord">
          <ac:chgData name="dhruv gupta" userId="345b4793e5ae2ffe" providerId="LiveId" clId="{A9FB3403-BC06-4FC8-8E98-85632FC6C6BE}" dt="2019-12-03T21:40:20.951" v="173" actId="166"/>
          <ac:spMkLst>
            <pc:docMk/>
            <pc:sldMk cId="2709051610" sldId="327"/>
            <ac:spMk id="2" creationId="{68A06A9F-89B1-4BBE-A2D1-EBE73B176FF7}"/>
          </ac:spMkLst>
        </pc:spChg>
        <pc:spChg chg="del">
          <ac:chgData name="dhruv gupta" userId="345b4793e5ae2ffe" providerId="LiveId" clId="{A9FB3403-BC06-4FC8-8E98-85632FC6C6BE}" dt="2019-12-03T21:39:55.597" v="167"/>
          <ac:spMkLst>
            <pc:docMk/>
            <pc:sldMk cId="2709051610" sldId="327"/>
            <ac:spMk id="3" creationId="{6AB6ED25-B61E-4BB7-8333-C0BC51F14D81}"/>
          </ac:spMkLst>
        </pc:spChg>
        <pc:picChg chg="add mod">
          <ac:chgData name="dhruv gupta" userId="345b4793e5ae2ffe" providerId="LiveId" clId="{A9FB3403-BC06-4FC8-8E98-85632FC6C6BE}" dt="2019-12-03T21:40:26.857" v="191" actId="1036"/>
          <ac:picMkLst>
            <pc:docMk/>
            <pc:sldMk cId="2709051610" sldId="327"/>
            <ac:picMk id="5" creationId="{80CAE997-8426-4BB6-98CE-BFD6C5DA48B3}"/>
          </ac:picMkLst>
        </pc:picChg>
      </pc:sldChg>
      <pc:sldChg chg="addSp delSp modSp add">
        <pc:chgData name="dhruv gupta" userId="345b4793e5ae2ffe" providerId="LiveId" clId="{A9FB3403-BC06-4FC8-8E98-85632FC6C6BE}" dt="2019-12-05T20:32:07.383" v="1242" actId="20577"/>
        <pc:sldMkLst>
          <pc:docMk/>
          <pc:sldMk cId="1323311286" sldId="328"/>
        </pc:sldMkLst>
        <pc:spChg chg="mod">
          <ac:chgData name="dhruv gupta" userId="345b4793e5ae2ffe" providerId="LiveId" clId="{A9FB3403-BC06-4FC8-8E98-85632FC6C6BE}" dt="2019-12-05T20:29:05.460" v="1220" actId="26606"/>
          <ac:spMkLst>
            <pc:docMk/>
            <pc:sldMk cId="1323311286" sldId="328"/>
            <ac:spMk id="2" creationId="{D2049550-2329-4DD2-972B-7B840A1ED779}"/>
          </ac:spMkLst>
        </pc:spChg>
        <pc:spChg chg="mod">
          <ac:chgData name="dhruv gupta" userId="345b4793e5ae2ffe" providerId="LiveId" clId="{A9FB3403-BC06-4FC8-8E98-85632FC6C6BE}" dt="2019-12-03T21:49:35.829" v="642" actId="20577"/>
          <ac:spMkLst>
            <pc:docMk/>
            <pc:sldMk cId="1323311286" sldId="328"/>
            <ac:spMk id="3" creationId="{41FF6374-E9F6-49BD-953D-F644659A85FC}"/>
          </ac:spMkLst>
        </pc:spChg>
        <pc:spChg chg="del mod">
          <ac:chgData name="dhruv gupta" userId="345b4793e5ae2ffe" providerId="LiveId" clId="{A9FB3403-BC06-4FC8-8E98-85632FC6C6BE}" dt="2019-12-05T20:29:05.460" v="1220" actId="26606"/>
          <ac:spMkLst>
            <pc:docMk/>
            <pc:sldMk cId="1323311286" sldId="328"/>
            <ac:spMk id="16" creationId="{41FF6374-E9F6-49BD-953D-F644659A85FC}"/>
          </ac:spMkLst>
        </pc:spChg>
        <pc:spChg chg="add">
          <ac:chgData name="dhruv gupta" userId="345b4793e5ae2ffe" providerId="LiveId" clId="{A9FB3403-BC06-4FC8-8E98-85632FC6C6BE}" dt="2019-12-05T20:29:05.460" v="1220" actId="26606"/>
          <ac:spMkLst>
            <pc:docMk/>
            <pc:sldMk cId="1323311286" sldId="328"/>
            <ac:spMk id="23" creationId="{655AE6B0-AC9E-4167-806F-E9DB135FC46B}"/>
          </ac:spMkLst>
        </pc:spChg>
        <pc:spChg chg="add">
          <ac:chgData name="dhruv gupta" userId="345b4793e5ae2ffe" providerId="LiveId" clId="{A9FB3403-BC06-4FC8-8E98-85632FC6C6BE}" dt="2019-12-05T20:29:05.460" v="1220" actId="26606"/>
          <ac:spMkLst>
            <pc:docMk/>
            <pc:sldMk cId="1323311286" sldId="328"/>
            <ac:spMk id="36" creationId="{87BD1F4E-A66D-4C06-86DA-8D56CA7A3B41}"/>
          </ac:spMkLst>
        </pc:spChg>
        <pc:grpChg chg="add">
          <ac:chgData name="dhruv gupta" userId="345b4793e5ae2ffe" providerId="LiveId" clId="{A9FB3403-BC06-4FC8-8E98-85632FC6C6BE}" dt="2019-12-05T20:29:05.460" v="1220" actId="26606"/>
          <ac:grpSpMkLst>
            <pc:docMk/>
            <pc:sldMk cId="1323311286" sldId="328"/>
            <ac:grpSpMk id="25" creationId="{3523416A-383B-4FDC-B4C9-D8EDDFE9C043}"/>
          </ac:grpSpMkLst>
        </pc:grpChg>
        <pc:graphicFrameChg chg="add mod">
          <ac:chgData name="dhruv gupta" userId="345b4793e5ae2ffe" providerId="LiveId" clId="{A9FB3403-BC06-4FC8-8E98-85632FC6C6BE}" dt="2019-12-05T20:32:07.383" v="1242" actId="20577"/>
          <ac:graphicFrameMkLst>
            <pc:docMk/>
            <pc:sldMk cId="1323311286" sldId="328"/>
            <ac:graphicFrameMk id="18" creationId="{0FA3F3ED-2D4D-4986-8438-D2D89020A39D}"/>
          </ac:graphicFrameMkLst>
        </pc:graphicFrameChg>
        <pc:cxnChg chg="del">
          <ac:chgData name="dhruv gupta" userId="345b4793e5ae2ffe" providerId="LiveId" clId="{A9FB3403-BC06-4FC8-8E98-85632FC6C6BE}" dt="2019-12-05T20:29:05.460" v="1220" actId="26606"/>
          <ac:cxnSpMkLst>
            <pc:docMk/>
            <pc:sldMk cId="1323311286" sldId="328"/>
            <ac:cxnSpMk id="8" creationId="{0B5F7E3B-C5F1-40E0-A491-558BAFBC1127}"/>
          </ac:cxnSpMkLst>
        </pc:cxnChg>
      </pc:sldChg>
      <pc:sldChg chg="modSp add">
        <pc:chgData name="dhruv gupta" userId="345b4793e5ae2ffe" providerId="LiveId" clId="{A9FB3403-BC06-4FC8-8E98-85632FC6C6BE}" dt="2019-12-03T22:22:36.315" v="900" actId="20577"/>
        <pc:sldMkLst>
          <pc:docMk/>
          <pc:sldMk cId="1003878929" sldId="329"/>
        </pc:sldMkLst>
        <pc:spChg chg="mod">
          <ac:chgData name="dhruv gupta" userId="345b4793e5ae2ffe" providerId="LiveId" clId="{A9FB3403-BC06-4FC8-8E98-85632FC6C6BE}" dt="2019-12-03T22:10:20.922" v="662" actId="20577"/>
          <ac:spMkLst>
            <pc:docMk/>
            <pc:sldMk cId="1003878929" sldId="329"/>
            <ac:spMk id="2" creationId="{2BE3A262-F019-482F-92AB-3DE89E09B2A5}"/>
          </ac:spMkLst>
        </pc:spChg>
        <pc:spChg chg="mod">
          <ac:chgData name="dhruv gupta" userId="345b4793e5ae2ffe" providerId="LiveId" clId="{A9FB3403-BC06-4FC8-8E98-85632FC6C6BE}" dt="2019-12-03T22:22:36.315" v="900" actId="20577"/>
          <ac:spMkLst>
            <pc:docMk/>
            <pc:sldMk cId="1003878929" sldId="329"/>
            <ac:spMk id="3" creationId="{4EE2FF6B-E540-4433-9192-4D7B0B41CB53}"/>
          </ac:spMkLst>
        </pc:spChg>
      </pc:sldChg>
      <pc:sldChg chg="addSp delSp modSp mod setBg setClrOvrMap">
        <pc:chgData name="dhruv gupta" userId="345b4793e5ae2ffe" providerId="LiveId" clId="{A9FB3403-BC06-4FC8-8E98-85632FC6C6BE}" dt="2019-12-05T21:05:33.861" v="1426" actId="1076"/>
        <pc:sldMkLst>
          <pc:docMk/>
          <pc:sldMk cId="617489673" sldId="331"/>
        </pc:sldMkLst>
        <pc:spChg chg="mod">
          <ac:chgData name="dhruv gupta" userId="345b4793e5ae2ffe" providerId="LiveId" clId="{A9FB3403-BC06-4FC8-8E98-85632FC6C6BE}" dt="2019-12-05T21:02:33.041" v="1402" actId="26606"/>
          <ac:spMkLst>
            <pc:docMk/>
            <pc:sldMk cId="617489673" sldId="331"/>
            <ac:spMk id="2" creationId="{10911FF9-7C2C-4A2D-B359-506DF15BBFF1}"/>
          </ac:spMkLst>
        </pc:spChg>
        <pc:spChg chg="add del">
          <ac:chgData name="dhruv gupta" userId="345b4793e5ae2ffe" providerId="LiveId" clId="{A9FB3403-BC06-4FC8-8E98-85632FC6C6BE}" dt="2019-12-05T21:01:41.693" v="1394" actId="26606"/>
          <ac:spMkLst>
            <pc:docMk/>
            <pc:sldMk cId="617489673" sldId="331"/>
            <ac:spMk id="8" creationId="{7E8F8052-7454-401A-950C-EB64E051FB6A}"/>
          </ac:spMkLst>
        </pc:spChg>
        <pc:spChg chg="add del">
          <ac:chgData name="dhruv gupta" userId="345b4793e5ae2ffe" providerId="LiveId" clId="{A9FB3403-BC06-4FC8-8E98-85632FC6C6BE}" dt="2019-12-05T21:01:41.693" v="1394" actId="26606"/>
          <ac:spMkLst>
            <pc:docMk/>
            <pc:sldMk cId="617489673" sldId="331"/>
            <ac:spMk id="11" creationId="{98EE4960-6ED7-49B4-BEEE-A96A0C83D9BC}"/>
          </ac:spMkLst>
        </pc:spChg>
        <pc:spChg chg="add del">
          <ac:chgData name="dhruv gupta" userId="345b4793e5ae2ffe" providerId="LiveId" clId="{A9FB3403-BC06-4FC8-8E98-85632FC6C6BE}" dt="2019-12-05T21:01:59.491" v="1398" actId="26606"/>
          <ac:spMkLst>
            <pc:docMk/>
            <pc:sldMk cId="617489673" sldId="331"/>
            <ac:spMk id="20" creationId="{4F71A406-3CB7-4E4D-B434-24E6AA4F3997}"/>
          </ac:spMkLst>
        </pc:spChg>
        <pc:spChg chg="add del">
          <ac:chgData name="dhruv gupta" userId="345b4793e5ae2ffe" providerId="LiveId" clId="{A9FB3403-BC06-4FC8-8E98-85632FC6C6BE}" dt="2019-12-05T21:01:32.914" v="1388" actId="26606"/>
          <ac:spMkLst>
            <pc:docMk/>
            <pc:sldMk cId="617489673" sldId="331"/>
            <ac:spMk id="21" creationId="{4F71A406-3CB7-4E4D-B434-24E6AA4F3997}"/>
          </ac:spMkLst>
        </pc:spChg>
        <pc:spChg chg="add del">
          <ac:chgData name="dhruv gupta" userId="345b4793e5ae2ffe" providerId="LiveId" clId="{A9FB3403-BC06-4FC8-8E98-85632FC6C6BE}" dt="2019-12-05T21:02:33.041" v="1402" actId="26606"/>
          <ac:spMkLst>
            <pc:docMk/>
            <pc:sldMk cId="617489673" sldId="331"/>
            <ac:spMk id="23" creationId="{4F71A406-3CB7-4E4D-B434-24E6AA4F3997}"/>
          </ac:spMkLst>
        </pc:spChg>
        <pc:spChg chg="add del mod">
          <ac:chgData name="dhruv gupta" userId="345b4793e5ae2ffe" providerId="LiveId" clId="{A9FB3403-BC06-4FC8-8E98-85632FC6C6BE}" dt="2019-12-05T21:05:04.385" v="1420" actId="478"/>
          <ac:spMkLst>
            <pc:docMk/>
            <pc:sldMk cId="617489673" sldId="331"/>
            <ac:spMk id="24" creationId="{2A342C06-16E4-4F9B-8B19-2FDA1684F879}"/>
          </ac:spMkLst>
        </pc:spChg>
        <pc:grpChg chg="add del">
          <ac:chgData name="dhruv gupta" userId="345b4793e5ae2ffe" providerId="LiveId" clId="{A9FB3403-BC06-4FC8-8E98-85632FC6C6BE}" dt="2019-12-05T21:01:59.491" v="1398" actId="26606"/>
          <ac:grpSpMkLst>
            <pc:docMk/>
            <pc:sldMk cId="617489673" sldId="331"/>
            <ac:grpSpMk id="6" creationId="{5EA39187-0197-4C1D-BE4A-06B353C7B215}"/>
          </ac:grpSpMkLst>
        </pc:grpChg>
        <pc:grpChg chg="add del">
          <ac:chgData name="dhruv gupta" userId="345b4793e5ae2ffe" providerId="LiveId" clId="{A9FB3403-BC06-4FC8-8E98-85632FC6C6BE}" dt="2019-12-05T21:02:33.041" v="1402" actId="26606"/>
          <ac:grpSpMkLst>
            <pc:docMk/>
            <pc:sldMk cId="617489673" sldId="331"/>
            <ac:grpSpMk id="7" creationId="{5EA39187-0197-4C1D-BE4A-06B353C7B215}"/>
          </ac:grpSpMkLst>
        </pc:grpChg>
        <pc:grpChg chg="add del">
          <ac:chgData name="dhruv gupta" userId="345b4793e5ae2ffe" providerId="LiveId" clId="{A9FB3403-BC06-4FC8-8E98-85632FC6C6BE}" dt="2019-12-05T21:01:32.914" v="1388" actId="26606"/>
          <ac:grpSpMkLst>
            <pc:docMk/>
            <pc:sldMk cId="617489673" sldId="331"/>
            <ac:grpSpMk id="9" creationId="{5EA39187-0197-4C1D-BE4A-06B353C7B215}"/>
          </ac:grpSpMkLst>
        </pc:grpChg>
        <pc:picChg chg="add mod">
          <ac:chgData name="dhruv gupta" userId="345b4793e5ae2ffe" providerId="LiveId" clId="{A9FB3403-BC06-4FC8-8E98-85632FC6C6BE}" dt="2019-12-05T21:05:13.079" v="1422" actId="14100"/>
          <ac:picMkLst>
            <pc:docMk/>
            <pc:sldMk cId="617489673" sldId="331"/>
            <ac:picMk id="3" creationId="{A2EA492A-A4F1-4566-BBE8-0A3B31F1973C}"/>
          </ac:picMkLst>
        </pc:picChg>
        <pc:picChg chg="add del mod ord modCrop">
          <ac:chgData name="dhruv gupta" userId="345b4793e5ae2ffe" providerId="LiveId" clId="{A9FB3403-BC06-4FC8-8E98-85632FC6C6BE}" dt="2019-12-05T21:05:33.861" v="1426" actId="1076"/>
          <ac:picMkLst>
            <pc:docMk/>
            <pc:sldMk cId="617489673" sldId="331"/>
            <ac:picMk id="4" creationId="{B50C7702-93B3-471C-861A-E48DEA17A9D6}"/>
          </ac:picMkLst>
        </pc:picChg>
        <pc:picChg chg="add del">
          <ac:chgData name="dhruv gupta" userId="345b4793e5ae2ffe" providerId="LiveId" clId="{A9FB3403-BC06-4FC8-8E98-85632FC6C6BE}" dt="2019-12-05T21:05:02.632" v="1417"/>
          <ac:picMkLst>
            <pc:docMk/>
            <pc:sldMk cId="617489673" sldId="331"/>
            <ac:picMk id="25" creationId="{19AEDABE-7E7B-406A-9A2C-75EC6A890A44}"/>
          </ac:picMkLst>
        </pc:picChg>
      </pc:sldChg>
      <pc:sldChg chg="modSp">
        <pc:chgData name="dhruv gupta" userId="345b4793e5ae2ffe" providerId="LiveId" clId="{A9FB3403-BC06-4FC8-8E98-85632FC6C6BE}" dt="2019-12-05T21:06:22.341" v="1485" actId="1037"/>
        <pc:sldMkLst>
          <pc:docMk/>
          <pc:sldMk cId="3987855980" sldId="338"/>
        </pc:sldMkLst>
        <pc:picChg chg="mod">
          <ac:chgData name="dhruv gupta" userId="345b4793e5ae2ffe" providerId="LiveId" clId="{A9FB3403-BC06-4FC8-8E98-85632FC6C6BE}" dt="2019-12-05T21:06:22.341" v="1485" actId="1037"/>
          <ac:picMkLst>
            <pc:docMk/>
            <pc:sldMk cId="3987855980" sldId="338"/>
            <ac:picMk id="9" creationId="{7A7E0315-B945-4C3D-B9EB-53A989EB8E3E}"/>
          </ac:picMkLst>
        </pc:picChg>
      </pc:sldChg>
      <pc:sldChg chg="addSp delSp modSp add">
        <pc:chgData name="dhruv gupta" userId="345b4793e5ae2ffe" providerId="LiveId" clId="{A9FB3403-BC06-4FC8-8E98-85632FC6C6BE}" dt="2019-12-05T22:13:17.124" v="1521" actId="478"/>
        <pc:sldMkLst>
          <pc:docMk/>
          <pc:sldMk cId="3757958819" sldId="341"/>
        </pc:sldMkLst>
        <pc:spChg chg="del mod">
          <ac:chgData name="dhruv gupta" userId="345b4793e5ae2ffe" providerId="LiveId" clId="{A9FB3403-BC06-4FC8-8E98-85632FC6C6BE}" dt="2019-12-05T22:10:14.905" v="1511" actId="478"/>
          <ac:spMkLst>
            <pc:docMk/>
            <pc:sldMk cId="3757958819" sldId="341"/>
            <ac:spMk id="4" creationId="{98460151-24A4-4401-BF2E-DCC422E438E4}"/>
          </ac:spMkLst>
        </pc:spChg>
        <pc:spChg chg="del">
          <ac:chgData name="dhruv gupta" userId="345b4793e5ae2ffe" providerId="LiveId" clId="{A9FB3403-BC06-4FC8-8E98-85632FC6C6BE}" dt="2019-12-05T22:10:17.648" v="1512" actId="478"/>
          <ac:spMkLst>
            <pc:docMk/>
            <pc:sldMk cId="3757958819" sldId="341"/>
            <ac:spMk id="5" creationId="{17A88D00-96EB-469F-81DB-69105B80DED5}"/>
          </ac:spMkLst>
        </pc:spChg>
        <pc:spChg chg="add del mod">
          <ac:chgData name="dhruv gupta" userId="345b4793e5ae2ffe" providerId="LiveId" clId="{A9FB3403-BC06-4FC8-8E98-85632FC6C6BE}" dt="2019-12-05T22:13:17.124" v="1521" actId="478"/>
          <ac:spMkLst>
            <pc:docMk/>
            <pc:sldMk cId="3757958819" sldId="341"/>
            <ac:spMk id="6" creationId="{D97C9AB1-C9A6-4A1E-AA9D-ECD5A712A17A}"/>
          </ac:spMkLst>
        </pc:spChg>
        <pc:picChg chg="del">
          <ac:chgData name="dhruv gupta" userId="345b4793e5ae2ffe" providerId="LiveId" clId="{A9FB3403-BC06-4FC8-8E98-85632FC6C6BE}" dt="2019-12-05T22:13:11.423" v="1520"/>
          <ac:picMkLst>
            <pc:docMk/>
            <pc:sldMk cId="3757958819" sldId="341"/>
            <ac:picMk id="7" creationId="{BAFD27F4-1D41-4D6D-8933-50DAA8D30921}"/>
          </ac:picMkLst>
        </pc:picChg>
        <pc:picChg chg="del">
          <ac:chgData name="dhruv gupta" userId="345b4793e5ae2ffe" providerId="LiveId" clId="{A9FB3403-BC06-4FC8-8E98-85632FC6C6BE}" dt="2019-12-05T22:12:48.711" v="1516"/>
          <ac:picMkLst>
            <pc:docMk/>
            <pc:sldMk cId="3757958819" sldId="341"/>
            <ac:picMk id="8" creationId="{E06CC39C-5BC7-416B-BE0B-58AB0F066912}"/>
          </ac:picMkLst>
        </pc:picChg>
      </pc:sldChg>
      <pc:sldChg chg="addSp delSp modSp add">
        <pc:chgData name="dhruv gupta" userId="345b4793e5ae2ffe" providerId="LiveId" clId="{A9FB3403-BC06-4FC8-8E98-85632FC6C6BE}" dt="2019-12-05T22:13:23.192" v="1523" actId="1076"/>
        <pc:sldMkLst>
          <pc:docMk/>
          <pc:sldMk cId="988546182" sldId="342"/>
        </pc:sldMkLst>
        <pc:picChg chg="add del">
          <ac:chgData name="dhruv gupta" userId="345b4793e5ae2ffe" providerId="LiveId" clId="{A9FB3403-BC06-4FC8-8E98-85632FC6C6BE}" dt="2019-12-05T22:12:42.684" v="1515"/>
          <ac:picMkLst>
            <pc:docMk/>
            <pc:sldMk cId="988546182" sldId="342"/>
            <ac:picMk id="3" creationId="{1BA5513D-D6C9-4EB1-AA31-22897761BCD7}"/>
          </ac:picMkLst>
        </pc:picChg>
        <pc:picChg chg="add mod">
          <ac:chgData name="dhruv gupta" userId="345b4793e5ae2ffe" providerId="LiveId" clId="{A9FB3403-BC06-4FC8-8E98-85632FC6C6BE}" dt="2019-12-05T22:13:01.803" v="1519" actId="1076"/>
          <ac:picMkLst>
            <pc:docMk/>
            <pc:sldMk cId="988546182" sldId="342"/>
            <ac:picMk id="6" creationId="{63EDB8AA-2863-4EAD-BC7D-64311027FC22}"/>
          </ac:picMkLst>
        </pc:picChg>
        <pc:picChg chg="add mod">
          <ac:chgData name="dhruv gupta" userId="345b4793e5ae2ffe" providerId="LiveId" clId="{A9FB3403-BC06-4FC8-8E98-85632FC6C6BE}" dt="2019-12-05T22:13:23.192" v="1523" actId="1076"/>
          <ac:picMkLst>
            <pc:docMk/>
            <pc:sldMk cId="988546182" sldId="342"/>
            <ac:picMk id="7" creationId="{B8AD127E-6026-4DAA-B1A2-5ADDDC05F504}"/>
          </ac:picMkLst>
        </pc:picChg>
        <pc:picChg chg="mod">
          <ac:chgData name="dhruv gupta" userId="345b4793e5ae2ffe" providerId="LiveId" clId="{A9FB3403-BC06-4FC8-8E98-85632FC6C6BE}" dt="2019-12-05T20:35:16.195" v="1323" actId="1035"/>
          <ac:picMkLst>
            <pc:docMk/>
            <pc:sldMk cId="988546182" sldId="342"/>
            <ac:picMk id="1026" creationId="{290066F4-3EB4-4D26-B1C6-A328317C5043}"/>
          </ac:picMkLst>
        </pc:picChg>
        <pc:picChg chg="add del mod">
          <ac:chgData name="dhruv gupta" userId="345b4793e5ae2ffe" providerId="LiveId" clId="{A9FB3403-BC06-4FC8-8E98-85632FC6C6BE}" dt="2019-12-05T22:12:40.324" v="1513" actId="478"/>
          <ac:picMkLst>
            <pc:docMk/>
            <pc:sldMk cId="988546182" sldId="342"/>
            <ac:picMk id="3074" creationId="{16687429-92EA-47ED-9CCE-06C0DE2EA6A2}"/>
          </ac:picMkLst>
        </pc:picChg>
      </pc:sldChg>
      <pc:sldChg chg="add">
        <pc:chgData name="dhruv gupta" userId="345b4793e5ae2ffe" providerId="LiveId" clId="{A9FB3403-BC06-4FC8-8E98-85632FC6C6BE}" dt="2019-12-05T20:11:38.231" v="1029"/>
        <pc:sldMkLst>
          <pc:docMk/>
          <pc:sldMk cId="2051720410" sldId="343"/>
        </pc:sldMkLst>
      </pc:sldChg>
      <pc:sldChg chg="addSp delSp modSp add setBg delDesignElem">
        <pc:chgData name="dhruv gupta" userId="345b4793e5ae2ffe" providerId="LiveId" clId="{A9FB3403-BC06-4FC8-8E98-85632FC6C6BE}" dt="2019-12-05T20:15:32.675" v="1055" actId="1076"/>
        <pc:sldMkLst>
          <pc:docMk/>
          <pc:sldMk cId="2574949465" sldId="344"/>
        </pc:sldMkLst>
        <pc:spChg chg="mod">
          <ac:chgData name="dhruv gupta" userId="345b4793e5ae2ffe" providerId="LiveId" clId="{A9FB3403-BC06-4FC8-8E98-85632FC6C6BE}" dt="2019-12-05T20:12:02.059" v="1032" actId="207"/>
          <ac:spMkLst>
            <pc:docMk/>
            <pc:sldMk cId="2574949465" sldId="344"/>
            <ac:spMk id="2" creationId="{6F44B7B9-0052-4465-A94B-5D15CAEBBC7B}"/>
          </ac:spMkLst>
        </pc:spChg>
        <pc:spChg chg="mod">
          <ac:chgData name="dhruv gupta" userId="345b4793e5ae2ffe" providerId="LiveId" clId="{A9FB3403-BC06-4FC8-8E98-85632FC6C6BE}" dt="2019-12-05T20:15:32.675" v="1055" actId="1076"/>
          <ac:spMkLst>
            <pc:docMk/>
            <pc:sldMk cId="2574949465" sldId="344"/>
            <ac:spMk id="3" creationId="{E7293307-43B1-4E01-B406-21A671099F70}"/>
          </ac:spMkLst>
        </pc:spChg>
        <pc:spChg chg="del">
          <ac:chgData name="dhruv gupta" userId="345b4793e5ae2ffe" providerId="LiveId" clId="{A9FB3403-BC06-4FC8-8E98-85632FC6C6BE}" dt="2019-12-05T20:11:38.231" v="1029"/>
          <ac:spMkLst>
            <pc:docMk/>
            <pc:sldMk cId="2574949465" sldId="344"/>
            <ac:spMk id="9" creationId="{9F4444CE-BC8D-4D61-B303-4C05614E62AB}"/>
          </ac:spMkLst>
        </pc:spChg>
        <pc:spChg chg="del">
          <ac:chgData name="dhruv gupta" userId="345b4793e5ae2ffe" providerId="LiveId" clId="{A9FB3403-BC06-4FC8-8E98-85632FC6C6BE}" dt="2019-12-05T20:11:38.231" v="1029"/>
          <ac:spMkLst>
            <pc:docMk/>
            <pc:sldMk cId="2574949465" sldId="344"/>
            <ac:spMk id="11" creationId="{62423CA5-E2E1-4789-B759-9906C1C94063}"/>
          </ac:spMkLst>
        </pc:spChg>
        <pc:spChg chg="del">
          <ac:chgData name="dhruv gupta" userId="345b4793e5ae2ffe" providerId="LiveId" clId="{A9FB3403-BC06-4FC8-8E98-85632FC6C6BE}" dt="2019-12-05T20:11:38.231" v="1029"/>
          <ac:spMkLst>
            <pc:docMk/>
            <pc:sldMk cId="2574949465" sldId="344"/>
            <ac:spMk id="13" creationId="{73772B81-181F-48B7-8826-4D9686D15DF5}"/>
          </ac:spMkLst>
        </pc:spChg>
        <pc:spChg chg="del">
          <ac:chgData name="dhruv gupta" userId="345b4793e5ae2ffe" providerId="LiveId" clId="{A9FB3403-BC06-4FC8-8E98-85632FC6C6BE}" dt="2019-12-05T20:11:38.231" v="1029"/>
          <ac:spMkLst>
            <pc:docMk/>
            <pc:sldMk cId="2574949465" sldId="344"/>
            <ac:spMk id="15" creationId="{B2205F6E-03C6-4E92-877C-E2482F6599AA}"/>
          </ac:spMkLst>
        </pc:spChg>
        <pc:picChg chg="del mod">
          <ac:chgData name="dhruv gupta" userId="345b4793e5ae2ffe" providerId="LiveId" clId="{A9FB3403-BC06-4FC8-8E98-85632FC6C6BE}" dt="2019-12-05T20:14:15.513" v="1049"/>
          <ac:picMkLst>
            <pc:docMk/>
            <pc:sldMk cId="2574949465" sldId="344"/>
            <ac:picMk id="7" creationId="{DB601379-70C5-4BA9-B617-7E4829269F0B}"/>
          </ac:picMkLst>
        </pc:picChg>
        <pc:picChg chg="add del">
          <ac:chgData name="dhruv gupta" userId="345b4793e5ae2ffe" providerId="LiveId" clId="{A9FB3403-BC06-4FC8-8E98-85632FC6C6BE}" dt="2019-12-05T20:14:12.980" v="1048" actId="478"/>
          <ac:picMkLst>
            <pc:docMk/>
            <pc:sldMk cId="2574949465" sldId="344"/>
            <ac:picMk id="1026" creationId="{05D86EBB-1F73-4320-B6ED-30330B0FA2DD}"/>
          </ac:picMkLst>
        </pc:picChg>
      </pc:sldChg>
      <pc:sldChg chg="addSp delSp modSp add mod setBg">
        <pc:chgData name="dhruv gupta" userId="345b4793e5ae2ffe" providerId="LiveId" clId="{A9FB3403-BC06-4FC8-8E98-85632FC6C6BE}" dt="2019-12-05T20:48:41.008" v="1372" actId="26606"/>
        <pc:sldMkLst>
          <pc:docMk/>
          <pc:sldMk cId="824412322" sldId="345"/>
        </pc:sldMkLst>
        <pc:spChg chg="del">
          <ac:chgData name="dhruv gupta" userId="345b4793e5ae2ffe" providerId="LiveId" clId="{A9FB3403-BC06-4FC8-8E98-85632FC6C6BE}" dt="2019-12-05T20:48:41.008" v="1372" actId="26606"/>
          <ac:spMkLst>
            <pc:docMk/>
            <pc:sldMk cId="824412322" sldId="345"/>
            <ac:spMk id="2" creationId="{2D387B9C-6D85-45B1-A872-46B3EF3A59B1}"/>
          </ac:spMkLst>
        </pc:spChg>
        <pc:spChg chg="del">
          <ac:chgData name="dhruv gupta" userId="345b4793e5ae2ffe" providerId="LiveId" clId="{A9FB3403-BC06-4FC8-8E98-85632FC6C6BE}" dt="2019-12-05T20:48:38.029" v="1371"/>
          <ac:spMkLst>
            <pc:docMk/>
            <pc:sldMk cId="824412322" sldId="345"/>
            <ac:spMk id="3" creationId="{2BE8E476-B759-46F6-8E60-F9D5AF499DF5}"/>
          </ac:spMkLst>
        </pc:spChg>
        <pc:spChg chg="add">
          <ac:chgData name="dhruv gupta" userId="345b4793e5ae2ffe" providerId="LiveId" clId="{A9FB3403-BC06-4FC8-8E98-85632FC6C6BE}" dt="2019-12-05T20:48:41.008" v="1372" actId="26606"/>
          <ac:spMkLst>
            <pc:docMk/>
            <pc:sldMk cId="824412322" sldId="345"/>
            <ac:spMk id="21" creationId="{21029ED5-F105-4DD2-99C8-1E4422817978}"/>
          </ac:spMkLst>
        </pc:spChg>
        <pc:spChg chg="add">
          <ac:chgData name="dhruv gupta" userId="345b4793e5ae2ffe" providerId="LiveId" clId="{A9FB3403-BC06-4FC8-8E98-85632FC6C6BE}" dt="2019-12-05T20:48:41.008" v="1372" actId="26606"/>
          <ac:spMkLst>
            <pc:docMk/>
            <pc:sldMk cId="824412322" sldId="345"/>
            <ac:spMk id="34" creationId="{5C9652B3-A450-4ED6-8FBF-F536BA60B4D8}"/>
          </ac:spMkLst>
        </pc:spChg>
        <pc:grpChg chg="add">
          <ac:chgData name="dhruv gupta" userId="345b4793e5ae2ffe" providerId="LiveId" clId="{A9FB3403-BC06-4FC8-8E98-85632FC6C6BE}" dt="2019-12-05T20:48:41.008" v="1372" actId="26606"/>
          <ac:grpSpMkLst>
            <pc:docMk/>
            <pc:sldMk cId="824412322" sldId="345"/>
            <ac:grpSpMk id="9" creationId="{DDE8DE2B-61C1-46D5-BEB8-521321C182C4}"/>
          </ac:grpSpMkLst>
        </pc:grpChg>
        <pc:grpChg chg="add">
          <ac:chgData name="dhruv gupta" userId="345b4793e5ae2ffe" providerId="LiveId" clId="{A9FB3403-BC06-4FC8-8E98-85632FC6C6BE}" dt="2019-12-05T20:48:41.008" v="1372" actId="26606"/>
          <ac:grpSpMkLst>
            <pc:docMk/>
            <pc:sldMk cId="824412322" sldId="345"/>
            <ac:grpSpMk id="23" creationId="{2D621E68-BF28-4A1C-B1A2-4E55E139E79A}"/>
          </ac:grpSpMkLst>
        </pc:grpChg>
        <pc:picChg chg="add mod">
          <ac:chgData name="dhruv gupta" userId="345b4793e5ae2ffe" providerId="LiveId" clId="{A9FB3403-BC06-4FC8-8E98-85632FC6C6BE}" dt="2019-12-05T20:48:41.008" v="1372" actId="26606"/>
          <ac:picMkLst>
            <pc:docMk/>
            <pc:sldMk cId="824412322" sldId="345"/>
            <ac:picMk id="4" creationId="{3783CE2D-0543-4566-9FBF-39C53ADB7C35}"/>
          </ac:picMkLst>
        </pc:picChg>
      </pc:sldChg>
    </pc:docChg>
  </pc:docChgLst>
  <pc:docChgLst>
    <pc:chgData name="dhruv gupta" userId="345b4793e5ae2ffe" providerId="LiveId" clId="{200C2359-C9D6-48DC-8C5D-D31703674521}"/>
    <pc:docChg chg="undo custSel mod addSld delSld modSld sldOrd">
      <pc:chgData name="dhruv gupta" userId="345b4793e5ae2ffe" providerId="LiveId" clId="{200C2359-C9D6-48DC-8C5D-D31703674521}" dt="2019-12-07T19:05:36.012" v="6504" actId="164"/>
      <pc:docMkLst>
        <pc:docMk/>
      </pc:docMkLst>
      <pc:sldChg chg="addSp delSp modSp">
        <pc:chgData name="dhruv gupta" userId="345b4793e5ae2ffe" providerId="LiveId" clId="{200C2359-C9D6-48DC-8C5D-D31703674521}" dt="2019-12-05T05:23:27.759" v="6499" actId="26606"/>
        <pc:sldMkLst>
          <pc:docMk/>
          <pc:sldMk cId="3585141133" sldId="256"/>
        </pc:sldMkLst>
        <pc:spChg chg="mod">
          <ac:chgData name="dhruv gupta" userId="345b4793e5ae2ffe" providerId="LiveId" clId="{200C2359-C9D6-48DC-8C5D-D31703674521}" dt="2019-12-05T05:23:27.759" v="6499" actId="26606"/>
          <ac:spMkLst>
            <pc:docMk/>
            <pc:sldMk cId="3585141133" sldId="256"/>
            <ac:spMk id="2" creationId="{DBEF80E7-BB8B-944F-BF60-31EC3193F3A7}"/>
          </ac:spMkLst>
        </pc:spChg>
        <pc:spChg chg="mod">
          <ac:chgData name="dhruv gupta" userId="345b4793e5ae2ffe" providerId="LiveId" clId="{200C2359-C9D6-48DC-8C5D-D31703674521}" dt="2019-12-05T05:23:27.759" v="6499" actId="26606"/>
          <ac:spMkLst>
            <pc:docMk/>
            <pc:sldMk cId="3585141133" sldId="256"/>
            <ac:spMk id="3" creationId="{B973FBD0-2750-AE40-8F96-4E1CAF756601}"/>
          </ac:spMkLst>
        </pc:spChg>
        <pc:spChg chg="add del">
          <ac:chgData name="dhruv gupta" userId="345b4793e5ae2ffe" providerId="LiveId" clId="{200C2359-C9D6-48DC-8C5D-D31703674521}" dt="2019-12-05T05:23:27.759" v="6499" actId="26606"/>
          <ac:spMkLst>
            <pc:docMk/>
            <pc:sldMk cId="3585141133" sldId="256"/>
            <ac:spMk id="14" creationId="{66D61E08-70C3-48D8-BEA0-787111DC30DA}"/>
          </ac:spMkLst>
        </pc:spChg>
        <pc:spChg chg="add del">
          <ac:chgData name="dhruv gupta" userId="345b4793e5ae2ffe" providerId="LiveId" clId="{200C2359-C9D6-48DC-8C5D-D31703674521}" dt="2019-12-05T05:23:27.759" v="6499" actId="26606"/>
          <ac:spMkLst>
            <pc:docMk/>
            <pc:sldMk cId="3585141133" sldId="256"/>
            <ac:spMk id="16" creationId="{FC55298F-0AE5-478E-AD2B-03C2614C5833}"/>
          </ac:spMkLst>
        </pc:spChg>
        <pc:spChg chg="add del">
          <ac:chgData name="dhruv gupta" userId="345b4793e5ae2ffe" providerId="LiveId" clId="{200C2359-C9D6-48DC-8C5D-D31703674521}" dt="2019-12-05T05:23:27.759" v="6499" actId="26606"/>
          <ac:spMkLst>
            <pc:docMk/>
            <pc:sldMk cId="3585141133" sldId="256"/>
            <ac:spMk id="18" creationId="{C180E4EA-0B63-4779-A895-7E90E71088F3}"/>
          </ac:spMkLst>
        </pc:spChg>
        <pc:spChg chg="add del">
          <ac:chgData name="dhruv gupta" userId="345b4793e5ae2ffe" providerId="LiveId" clId="{200C2359-C9D6-48DC-8C5D-D31703674521}" dt="2019-12-05T05:23:27.759" v="6499" actId="26606"/>
          <ac:spMkLst>
            <pc:docMk/>
            <pc:sldMk cId="3585141133" sldId="256"/>
            <ac:spMk id="20" creationId="{CEE01D9D-3DE8-4EED-B0D3-8F3C79CC7673}"/>
          </ac:spMkLst>
        </pc:spChg>
        <pc:spChg chg="add del">
          <ac:chgData name="dhruv gupta" userId="345b4793e5ae2ffe" providerId="LiveId" clId="{200C2359-C9D6-48DC-8C5D-D31703674521}" dt="2019-12-05T05:23:27.759" v="6499" actId="26606"/>
          <ac:spMkLst>
            <pc:docMk/>
            <pc:sldMk cId="3585141133" sldId="256"/>
            <ac:spMk id="22" creationId="{89AF5CE9-607F-43F4-8983-DCD6DA4051FD}"/>
          </ac:spMkLst>
        </pc:spChg>
        <pc:spChg chg="add del">
          <ac:chgData name="dhruv gupta" userId="345b4793e5ae2ffe" providerId="LiveId" clId="{200C2359-C9D6-48DC-8C5D-D31703674521}" dt="2019-12-05T05:23:27.759" v="6499" actId="26606"/>
          <ac:spMkLst>
            <pc:docMk/>
            <pc:sldMk cId="3585141133" sldId="256"/>
            <ac:spMk id="24" creationId="{6EEA2DBD-9E1E-4521-8C01-F32AD18A89E3}"/>
          </ac:spMkLst>
        </pc:spChg>
        <pc:spChg chg="add del">
          <ac:chgData name="dhruv gupta" userId="345b4793e5ae2ffe" providerId="LiveId" clId="{200C2359-C9D6-48DC-8C5D-D31703674521}" dt="2019-12-05T05:23:27.759" v="6499" actId="26606"/>
          <ac:spMkLst>
            <pc:docMk/>
            <pc:sldMk cId="3585141133" sldId="256"/>
            <ac:spMk id="26" creationId="{15BBD2C1-BA9B-46A9-A27A-33498B169272}"/>
          </ac:spMkLst>
        </pc:spChg>
        <pc:spChg chg="add del">
          <ac:chgData name="dhruv gupta" userId="345b4793e5ae2ffe" providerId="LiveId" clId="{200C2359-C9D6-48DC-8C5D-D31703674521}" dt="2019-12-05T05:23:22.271" v="6496" actId="26606"/>
          <ac:spMkLst>
            <pc:docMk/>
            <pc:sldMk cId="3585141133" sldId="256"/>
            <ac:spMk id="31" creationId="{F5F0CD5C-72F3-4090-8A69-8E15CB432AC2}"/>
          </ac:spMkLst>
        </pc:spChg>
        <pc:spChg chg="add del">
          <ac:chgData name="dhruv gupta" userId="345b4793e5ae2ffe" providerId="LiveId" clId="{200C2359-C9D6-48DC-8C5D-D31703674521}" dt="2019-12-05T05:23:22.271" v="6496" actId="26606"/>
          <ac:spMkLst>
            <pc:docMk/>
            <pc:sldMk cId="3585141133" sldId="256"/>
            <ac:spMk id="33" creationId="{217496A2-9394-4FB7-BA0E-717D2D2E7A43}"/>
          </ac:spMkLst>
        </pc:spChg>
        <pc:spChg chg="add del">
          <ac:chgData name="dhruv gupta" userId="345b4793e5ae2ffe" providerId="LiveId" clId="{200C2359-C9D6-48DC-8C5D-D31703674521}" dt="2019-12-05T05:23:22.271" v="6496" actId="26606"/>
          <ac:spMkLst>
            <pc:docMk/>
            <pc:sldMk cId="3585141133" sldId="256"/>
            <ac:spMk id="39" creationId="{67374FB5-CBB7-46FF-95B5-2251BC6856ED}"/>
          </ac:spMkLst>
        </pc:spChg>
        <pc:spChg chg="add del">
          <ac:chgData name="dhruv gupta" userId="345b4793e5ae2ffe" providerId="LiveId" clId="{200C2359-C9D6-48DC-8C5D-D31703674521}" dt="2019-12-05T05:23:22.271" v="6496" actId="26606"/>
          <ac:spMkLst>
            <pc:docMk/>
            <pc:sldMk cId="3585141133" sldId="256"/>
            <ac:spMk id="41" creationId="{34BCEAB7-D9E0-40A4-9254-8593BD346EAB}"/>
          </ac:spMkLst>
        </pc:spChg>
        <pc:spChg chg="add del">
          <ac:chgData name="dhruv gupta" userId="345b4793e5ae2ffe" providerId="LiveId" clId="{200C2359-C9D6-48DC-8C5D-D31703674521}" dt="2019-12-05T05:23:22.271" v="6496" actId="26606"/>
          <ac:spMkLst>
            <pc:docMk/>
            <pc:sldMk cId="3585141133" sldId="256"/>
            <ac:spMk id="43" creationId="{D567A354-BB63-405C-8E5F-2F510E670F16}"/>
          </ac:spMkLst>
        </pc:spChg>
        <pc:spChg chg="add del">
          <ac:chgData name="dhruv gupta" userId="345b4793e5ae2ffe" providerId="LiveId" clId="{200C2359-C9D6-48DC-8C5D-D31703674521}" dt="2019-12-05T05:23:22.271" v="6496" actId="26606"/>
          <ac:spMkLst>
            <pc:docMk/>
            <pc:sldMk cId="3585141133" sldId="256"/>
            <ac:spMk id="45" creationId="{9185A8D7-2F20-4F7A-97BE-21DB1654C7F7}"/>
          </ac:spMkLst>
        </pc:spChg>
        <pc:spChg chg="add del">
          <ac:chgData name="dhruv gupta" userId="345b4793e5ae2ffe" providerId="LiveId" clId="{200C2359-C9D6-48DC-8C5D-D31703674521}" dt="2019-12-05T05:23:22.271" v="6496" actId="26606"/>
          <ac:spMkLst>
            <pc:docMk/>
            <pc:sldMk cId="3585141133" sldId="256"/>
            <ac:spMk id="47" creationId="{CB65BD56-22B3-4E13-BFCA-B8E8BEB92D6C}"/>
          </ac:spMkLst>
        </pc:spChg>
        <pc:spChg chg="add del">
          <ac:chgData name="dhruv gupta" userId="345b4793e5ae2ffe" providerId="LiveId" clId="{200C2359-C9D6-48DC-8C5D-D31703674521}" dt="2019-12-05T05:23:22.271" v="6496" actId="26606"/>
          <ac:spMkLst>
            <pc:docMk/>
            <pc:sldMk cId="3585141133" sldId="256"/>
            <ac:spMk id="49" creationId="{6790ED68-BCA0-4247-A72F-1CB85DF068C3}"/>
          </ac:spMkLst>
        </pc:spChg>
        <pc:spChg chg="add del">
          <ac:chgData name="dhruv gupta" userId="345b4793e5ae2ffe" providerId="LiveId" clId="{200C2359-C9D6-48DC-8C5D-D31703674521}" dt="2019-12-05T05:23:22.271" v="6496" actId="26606"/>
          <ac:spMkLst>
            <pc:docMk/>
            <pc:sldMk cId="3585141133" sldId="256"/>
            <ac:spMk id="51" creationId="{DD0F2B3F-DC55-4FA7-B667-1ACD07920937}"/>
          </ac:spMkLst>
        </pc:spChg>
        <pc:spChg chg="add del">
          <ac:chgData name="dhruv gupta" userId="345b4793e5ae2ffe" providerId="LiveId" clId="{200C2359-C9D6-48DC-8C5D-D31703674521}" dt="2019-12-05T05:23:27.731" v="6498" actId="26606"/>
          <ac:spMkLst>
            <pc:docMk/>
            <pc:sldMk cId="3585141133" sldId="256"/>
            <ac:spMk id="53" creationId="{3559A5F2-8BE0-4998-A1E4-1B145465A981}"/>
          </ac:spMkLst>
        </pc:spChg>
        <pc:spChg chg="add del">
          <ac:chgData name="dhruv gupta" userId="345b4793e5ae2ffe" providerId="LiveId" clId="{200C2359-C9D6-48DC-8C5D-D31703674521}" dt="2019-12-05T05:23:27.731" v="6498" actId="26606"/>
          <ac:spMkLst>
            <pc:docMk/>
            <pc:sldMk cId="3585141133" sldId="256"/>
            <ac:spMk id="54" creationId="{3A6596D4-D53C-424F-9F16-CC8686C079E0}"/>
          </ac:spMkLst>
        </pc:spChg>
        <pc:spChg chg="add del">
          <ac:chgData name="dhruv gupta" userId="345b4793e5ae2ffe" providerId="LiveId" clId="{200C2359-C9D6-48DC-8C5D-D31703674521}" dt="2019-12-05T05:23:27.731" v="6498" actId="26606"/>
          <ac:spMkLst>
            <pc:docMk/>
            <pc:sldMk cId="3585141133" sldId="256"/>
            <ac:spMk id="57" creationId="{9772CABD-4211-42AA-B349-D4002E52F1EF}"/>
          </ac:spMkLst>
        </pc:spChg>
        <pc:spChg chg="add del">
          <ac:chgData name="dhruv gupta" userId="345b4793e5ae2ffe" providerId="LiveId" clId="{200C2359-C9D6-48DC-8C5D-D31703674521}" dt="2019-12-05T05:23:27.731" v="6498" actId="26606"/>
          <ac:spMkLst>
            <pc:docMk/>
            <pc:sldMk cId="3585141133" sldId="256"/>
            <ac:spMk id="58" creationId="{BBD91630-4DBA-4294-8016-FEB5C3B0CED1}"/>
          </ac:spMkLst>
        </pc:spChg>
        <pc:spChg chg="add del">
          <ac:chgData name="dhruv gupta" userId="345b4793e5ae2ffe" providerId="LiveId" clId="{200C2359-C9D6-48DC-8C5D-D31703674521}" dt="2019-12-05T05:23:27.731" v="6498" actId="26606"/>
          <ac:spMkLst>
            <pc:docMk/>
            <pc:sldMk cId="3585141133" sldId="256"/>
            <ac:spMk id="59" creationId="{E67D1587-504D-41BC-9D48-B61257BFBCF0}"/>
          </ac:spMkLst>
        </pc:spChg>
        <pc:spChg chg="add del">
          <ac:chgData name="dhruv gupta" userId="345b4793e5ae2ffe" providerId="LiveId" clId="{200C2359-C9D6-48DC-8C5D-D31703674521}" dt="2019-12-05T05:23:27.731" v="6498" actId="26606"/>
          <ac:spMkLst>
            <pc:docMk/>
            <pc:sldMk cId="3585141133" sldId="256"/>
            <ac:spMk id="60" creationId="{8765DD1A-F044-4DE7-8A9B-7C30DC85A4AF}"/>
          </ac:spMkLst>
        </pc:spChg>
        <pc:spChg chg="add del">
          <ac:chgData name="dhruv gupta" userId="345b4793e5ae2ffe" providerId="LiveId" clId="{200C2359-C9D6-48DC-8C5D-D31703674521}" dt="2019-12-05T05:23:27.731" v="6498" actId="26606"/>
          <ac:spMkLst>
            <pc:docMk/>
            <pc:sldMk cId="3585141133" sldId="256"/>
            <ac:spMk id="61" creationId="{2FE2170D-72D6-48A8-8E9A-BFF3BF03D032}"/>
          </ac:spMkLst>
        </pc:spChg>
        <pc:spChg chg="add del">
          <ac:chgData name="dhruv gupta" userId="345b4793e5ae2ffe" providerId="LiveId" clId="{200C2359-C9D6-48DC-8C5D-D31703674521}" dt="2019-12-05T05:23:27.731" v="6498" actId="26606"/>
          <ac:spMkLst>
            <pc:docMk/>
            <pc:sldMk cId="3585141133" sldId="256"/>
            <ac:spMk id="62" creationId="{01D19436-094D-463D-AFEA-870FDBD03797}"/>
          </ac:spMkLst>
        </pc:spChg>
        <pc:spChg chg="add del">
          <ac:chgData name="dhruv gupta" userId="345b4793e5ae2ffe" providerId="LiveId" clId="{200C2359-C9D6-48DC-8C5D-D31703674521}" dt="2019-12-05T05:23:27.731" v="6498" actId="26606"/>
          <ac:spMkLst>
            <pc:docMk/>
            <pc:sldMk cId="3585141133" sldId="256"/>
            <ac:spMk id="63" creationId="{9A2DE6E0-967C-4C58-8558-EC08F1138BD1}"/>
          </ac:spMkLst>
        </pc:spChg>
        <pc:spChg chg="add">
          <ac:chgData name="dhruv gupta" userId="345b4793e5ae2ffe" providerId="LiveId" clId="{200C2359-C9D6-48DC-8C5D-D31703674521}" dt="2019-12-05T05:23:27.759" v="6499" actId="26606"/>
          <ac:spMkLst>
            <pc:docMk/>
            <pc:sldMk cId="3585141133" sldId="256"/>
            <ac:spMk id="67" creationId="{66D61E08-70C3-48D8-BEA0-787111DC30DA}"/>
          </ac:spMkLst>
        </pc:spChg>
        <pc:spChg chg="add">
          <ac:chgData name="dhruv gupta" userId="345b4793e5ae2ffe" providerId="LiveId" clId="{200C2359-C9D6-48DC-8C5D-D31703674521}" dt="2019-12-05T05:23:27.759" v="6499" actId="26606"/>
          <ac:spMkLst>
            <pc:docMk/>
            <pc:sldMk cId="3585141133" sldId="256"/>
            <ac:spMk id="68" creationId="{FC55298F-0AE5-478E-AD2B-03C2614C5833}"/>
          </ac:spMkLst>
        </pc:spChg>
        <pc:spChg chg="add">
          <ac:chgData name="dhruv gupta" userId="345b4793e5ae2ffe" providerId="LiveId" clId="{200C2359-C9D6-48DC-8C5D-D31703674521}" dt="2019-12-05T05:23:27.759" v="6499" actId="26606"/>
          <ac:spMkLst>
            <pc:docMk/>
            <pc:sldMk cId="3585141133" sldId="256"/>
            <ac:spMk id="69" creationId="{C180E4EA-0B63-4779-A895-7E90E71088F3}"/>
          </ac:spMkLst>
        </pc:spChg>
        <pc:spChg chg="add">
          <ac:chgData name="dhruv gupta" userId="345b4793e5ae2ffe" providerId="LiveId" clId="{200C2359-C9D6-48DC-8C5D-D31703674521}" dt="2019-12-05T05:23:27.759" v="6499" actId="26606"/>
          <ac:spMkLst>
            <pc:docMk/>
            <pc:sldMk cId="3585141133" sldId="256"/>
            <ac:spMk id="70" creationId="{CEE01D9D-3DE8-4EED-B0D3-8F3C79CC7673}"/>
          </ac:spMkLst>
        </pc:spChg>
        <pc:spChg chg="add">
          <ac:chgData name="dhruv gupta" userId="345b4793e5ae2ffe" providerId="LiveId" clId="{200C2359-C9D6-48DC-8C5D-D31703674521}" dt="2019-12-05T05:23:27.759" v="6499" actId="26606"/>
          <ac:spMkLst>
            <pc:docMk/>
            <pc:sldMk cId="3585141133" sldId="256"/>
            <ac:spMk id="71" creationId="{89AF5CE9-607F-43F4-8983-DCD6DA4051FD}"/>
          </ac:spMkLst>
        </pc:spChg>
        <pc:spChg chg="add">
          <ac:chgData name="dhruv gupta" userId="345b4793e5ae2ffe" providerId="LiveId" clId="{200C2359-C9D6-48DC-8C5D-D31703674521}" dt="2019-12-05T05:23:27.759" v="6499" actId="26606"/>
          <ac:spMkLst>
            <pc:docMk/>
            <pc:sldMk cId="3585141133" sldId="256"/>
            <ac:spMk id="72" creationId="{6EEA2DBD-9E1E-4521-8C01-F32AD18A89E3}"/>
          </ac:spMkLst>
        </pc:spChg>
        <pc:spChg chg="add">
          <ac:chgData name="dhruv gupta" userId="345b4793e5ae2ffe" providerId="LiveId" clId="{200C2359-C9D6-48DC-8C5D-D31703674521}" dt="2019-12-05T05:23:27.759" v="6499" actId="26606"/>
          <ac:spMkLst>
            <pc:docMk/>
            <pc:sldMk cId="3585141133" sldId="256"/>
            <ac:spMk id="73" creationId="{15BBD2C1-BA9B-46A9-A27A-33498B169272}"/>
          </ac:spMkLst>
        </pc:spChg>
        <pc:picChg chg="mod">
          <ac:chgData name="dhruv gupta" userId="345b4793e5ae2ffe" providerId="LiveId" clId="{200C2359-C9D6-48DC-8C5D-D31703674521}" dt="2019-12-05T05:23:27.731" v="6498" actId="26606"/>
          <ac:picMkLst>
            <pc:docMk/>
            <pc:sldMk cId="3585141133" sldId="256"/>
            <ac:picMk id="5" creationId="{329C25D1-D18E-4D9D-A9DB-8ACE6357F57F}"/>
          </ac:picMkLst>
        </pc:picChg>
        <pc:cxnChg chg="add del">
          <ac:chgData name="dhruv gupta" userId="345b4793e5ae2ffe" providerId="LiveId" clId="{200C2359-C9D6-48DC-8C5D-D31703674521}" dt="2019-12-05T05:23:27.759" v="6499" actId="26606"/>
          <ac:cxnSpMkLst>
            <pc:docMk/>
            <pc:sldMk cId="3585141133" sldId="256"/>
            <ac:cxnSpMk id="12" creationId="{F8A9B20B-D1DD-4573-B5EC-558029519236}"/>
          </ac:cxnSpMkLst>
        </pc:cxnChg>
        <pc:cxnChg chg="add del">
          <ac:chgData name="dhruv gupta" userId="345b4793e5ae2ffe" providerId="LiveId" clId="{200C2359-C9D6-48DC-8C5D-D31703674521}" dt="2019-12-05T05:23:27.759" v="6499" actId="26606"/>
          <ac:cxnSpMkLst>
            <pc:docMk/>
            <pc:sldMk cId="3585141133" sldId="256"/>
            <ac:cxnSpMk id="13" creationId="{A57C1A16-B8AB-4D99-A195-A38F556A6486}"/>
          </ac:cxnSpMkLst>
        </pc:cxnChg>
        <pc:cxnChg chg="add del">
          <ac:chgData name="dhruv gupta" userId="345b4793e5ae2ffe" providerId="LiveId" clId="{200C2359-C9D6-48DC-8C5D-D31703674521}" dt="2019-12-05T05:23:22.271" v="6496" actId="26606"/>
          <ac:cxnSpMkLst>
            <pc:docMk/>
            <pc:sldMk cId="3585141133" sldId="256"/>
            <ac:cxnSpMk id="35" creationId="{D02CF681-4765-4E88-802F-B2474DCD516A}"/>
          </ac:cxnSpMkLst>
        </pc:cxnChg>
        <pc:cxnChg chg="add del">
          <ac:chgData name="dhruv gupta" userId="345b4793e5ae2ffe" providerId="LiveId" clId="{200C2359-C9D6-48DC-8C5D-D31703674521}" dt="2019-12-05T05:23:22.271" v="6496" actId="26606"/>
          <ac:cxnSpMkLst>
            <pc:docMk/>
            <pc:sldMk cId="3585141133" sldId="256"/>
            <ac:cxnSpMk id="37" creationId="{3D57B2BA-243C-45C7-A5D8-46CA719437FC}"/>
          </ac:cxnSpMkLst>
        </pc:cxnChg>
        <pc:cxnChg chg="add del">
          <ac:chgData name="dhruv gupta" userId="345b4793e5ae2ffe" providerId="LiveId" clId="{200C2359-C9D6-48DC-8C5D-D31703674521}" dt="2019-12-05T05:23:27.731" v="6498" actId="26606"/>
          <ac:cxnSpMkLst>
            <pc:docMk/>
            <pc:sldMk cId="3585141133" sldId="256"/>
            <ac:cxnSpMk id="55" creationId="{81BB890B-70D4-42FE-A599-6AEF1A42D972}"/>
          </ac:cxnSpMkLst>
        </pc:cxnChg>
        <pc:cxnChg chg="add del">
          <ac:chgData name="dhruv gupta" userId="345b4793e5ae2ffe" providerId="LiveId" clId="{200C2359-C9D6-48DC-8C5D-D31703674521}" dt="2019-12-05T05:23:27.731" v="6498" actId="26606"/>
          <ac:cxnSpMkLst>
            <pc:docMk/>
            <pc:sldMk cId="3585141133" sldId="256"/>
            <ac:cxnSpMk id="56" creationId="{3842D646-B58C-43C8-8152-01BC782B725D}"/>
          </ac:cxnSpMkLst>
        </pc:cxnChg>
        <pc:cxnChg chg="add">
          <ac:chgData name="dhruv gupta" userId="345b4793e5ae2ffe" providerId="LiveId" clId="{200C2359-C9D6-48DC-8C5D-D31703674521}" dt="2019-12-05T05:23:27.759" v="6499" actId="26606"/>
          <ac:cxnSpMkLst>
            <pc:docMk/>
            <pc:sldMk cId="3585141133" sldId="256"/>
            <ac:cxnSpMk id="65" creationId="{A57C1A16-B8AB-4D99-A195-A38F556A6486}"/>
          </ac:cxnSpMkLst>
        </pc:cxnChg>
        <pc:cxnChg chg="add">
          <ac:chgData name="dhruv gupta" userId="345b4793e5ae2ffe" providerId="LiveId" clId="{200C2359-C9D6-48DC-8C5D-D31703674521}" dt="2019-12-05T05:23:27.759" v="6499" actId="26606"/>
          <ac:cxnSpMkLst>
            <pc:docMk/>
            <pc:sldMk cId="3585141133" sldId="256"/>
            <ac:cxnSpMk id="66" creationId="{F8A9B20B-D1DD-4573-B5EC-558029519236}"/>
          </ac:cxnSpMkLst>
        </pc:cxnChg>
      </pc:sldChg>
      <pc:sldChg chg="modSp">
        <pc:chgData name="dhruv gupta" userId="345b4793e5ae2ffe" providerId="LiveId" clId="{200C2359-C9D6-48DC-8C5D-D31703674521}" dt="2019-11-30T21:11:52.241" v="224" actId="20577"/>
        <pc:sldMkLst>
          <pc:docMk/>
          <pc:sldMk cId="2580674722" sldId="260"/>
        </pc:sldMkLst>
        <pc:spChg chg="mod">
          <ac:chgData name="dhruv gupta" userId="345b4793e5ae2ffe" providerId="LiveId" clId="{200C2359-C9D6-48DC-8C5D-D31703674521}" dt="2019-11-30T21:11:52.241" v="224" actId="20577"/>
          <ac:spMkLst>
            <pc:docMk/>
            <pc:sldMk cId="2580674722" sldId="260"/>
            <ac:spMk id="3" creationId="{893EFE00-0D05-0241-BCE0-A0109F469868}"/>
          </ac:spMkLst>
        </pc:spChg>
      </pc:sldChg>
      <pc:sldChg chg="addSp modSp mod setBg">
        <pc:chgData name="dhruv gupta" userId="345b4793e5ae2ffe" providerId="LiveId" clId="{200C2359-C9D6-48DC-8C5D-D31703674521}" dt="2019-12-05T05:22:04.347" v="6488" actId="26606"/>
        <pc:sldMkLst>
          <pc:docMk/>
          <pc:sldMk cId="2869061668" sldId="262"/>
        </pc:sldMkLst>
        <pc:spChg chg="add">
          <ac:chgData name="dhruv gupta" userId="345b4793e5ae2ffe" providerId="LiveId" clId="{200C2359-C9D6-48DC-8C5D-D31703674521}" dt="2019-12-05T05:22:04.347" v="6488" actId="26606"/>
          <ac:spMkLst>
            <pc:docMk/>
            <pc:sldMk cId="2869061668" sldId="262"/>
            <ac:spMk id="21" creationId="{21029ED5-F105-4DD2-99C8-1E4422817978}"/>
          </ac:spMkLst>
        </pc:spChg>
        <pc:spChg chg="add">
          <ac:chgData name="dhruv gupta" userId="345b4793e5ae2ffe" providerId="LiveId" clId="{200C2359-C9D6-48DC-8C5D-D31703674521}" dt="2019-12-05T05:22:04.347" v="6488" actId="26606"/>
          <ac:spMkLst>
            <pc:docMk/>
            <pc:sldMk cId="2869061668" sldId="262"/>
            <ac:spMk id="34" creationId="{5C9652B3-A450-4ED6-8FBF-F536BA60B4D8}"/>
          </ac:spMkLst>
        </pc:spChg>
        <pc:grpChg chg="add">
          <ac:chgData name="dhruv gupta" userId="345b4793e5ae2ffe" providerId="LiveId" clId="{200C2359-C9D6-48DC-8C5D-D31703674521}" dt="2019-12-05T05:22:04.347" v="6488" actId="26606"/>
          <ac:grpSpMkLst>
            <pc:docMk/>
            <pc:sldMk cId="2869061668" sldId="262"/>
            <ac:grpSpMk id="9" creationId="{DDE8DE2B-61C1-46D5-BEB8-521321C182C4}"/>
          </ac:grpSpMkLst>
        </pc:grpChg>
        <pc:grpChg chg="add">
          <ac:chgData name="dhruv gupta" userId="345b4793e5ae2ffe" providerId="LiveId" clId="{200C2359-C9D6-48DC-8C5D-D31703674521}" dt="2019-12-05T05:22:04.347" v="6488" actId="26606"/>
          <ac:grpSpMkLst>
            <pc:docMk/>
            <pc:sldMk cId="2869061668" sldId="262"/>
            <ac:grpSpMk id="23" creationId="{2D621E68-BF28-4A1C-B1A2-4E55E139E79A}"/>
          </ac:grpSpMkLst>
        </pc:grpChg>
        <pc:picChg chg="mod">
          <ac:chgData name="dhruv gupta" userId="345b4793e5ae2ffe" providerId="LiveId" clId="{200C2359-C9D6-48DC-8C5D-D31703674521}" dt="2019-12-05T05:22:04.347" v="6488" actId="26606"/>
          <ac:picMkLst>
            <pc:docMk/>
            <pc:sldMk cId="2869061668" sldId="262"/>
            <ac:picMk id="4" creationId="{9B9E6EC3-E76F-7F4E-A8E7-B2CB1767D111}"/>
          </ac:picMkLst>
        </pc:picChg>
      </pc:sldChg>
      <pc:sldChg chg="modSp">
        <pc:chgData name="dhruv gupta" userId="345b4793e5ae2ffe" providerId="LiveId" clId="{200C2359-C9D6-48DC-8C5D-D31703674521}" dt="2019-11-30T21:10:50.857" v="78" actId="20577"/>
        <pc:sldMkLst>
          <pc:docMk/>
          <pc:sldMk cId="3835731531" sldId="278"/>
        </pc:sldMkLst>
        <pc:graphicFrameChg chg="mod">
          <ac:chgData name="dhruv gupta" userId="345b4793e5ae2ffe" providerId="LiveId" clId="{200C2359-C9D6-48DC-8C5D-D31703674521}" dt="2019-11-30T21:10:50.857" v="78" actId="20577"/>
          <ac:graphicFrameMkLst>
            <pc:docMk/>
            <pc:sldMk cId="3835731531" sldId="278"/>
            <ac:graphicFrameMk id="34" creationId="{E70CFBE7-2DA0-4A3E-9DC3-893D72F4A431}"/>
          </ac:graphicFrameMkLst>
        </pc:graphicFrameChg>
      </pc:sldChg>
      <pc:sldChg chg="addSp delSp modSp">
        <pc:chgData name="dhruv gupta" userId="345b4793e5ae2ffe" providerId="LiveId" clId="{200C2359-C9D6-48DC-8C5D-D31703674521}" dt="2019-12-01T22:35:40.342" v="4813" actId="20577"/>
        <pc:sldMkLst>
          <pc:docMk/>
          <pc:sldMk cId="1903736772" sldId="289"/>
        </pc:sldMkLst>
        <pc:spChg chg="mod">
          <ac:chgData name="dhruv gupta" userId="345b4793e5ae2ffe" providerId="LiveId" clId="{200C2359-C9D6-48DC-8C5D-D31703674521}" dt="2019-12-01T22:35:40.342" v="4813" actId="20577"/>
          <ac:spMkLst>
            <pc:docMk/>
            <pc:sldMk cId="1903736772" sldId="289"/>
            <ac:spMk id="2" creationId="{766018CC-ED9F-4335-A638-0AE08B9CBF75}"/>
          </ac:spMkLst>
        </pc:spChg>
        <pc:spChg chg="del">
          <ac:chgData name="dhruv gupta" userId="345b4793e5ae2ffe" providerId="LiveId" clId="{200C2359-C9D6-48DC-8C5D-D31703674521}" dt="2019-11-30T21:25:16.845" v="631" actId="478"/>
          <ac:spMkLst>
            <pc:docMk/>
            <pc:sldMk cId="1903736772" sldId="289"/>
            <ac:spMk id="3" creationId="{E6ADB460-E6FD-45F3-BC3E-CB41FACAAABE}"/>
          </ac:spMkLst>
        </pc:spChg>
        <pc:spChg chg="del">
          <ac:chgData name="dhruv gupta" userId="345b4793e5ae2ffe" providerId="LiveId" clId="{200C2359-C9D6-48DC-8C5D-D31703674521}" dt="2019-11-30T21:25:13.609" v="630" actId="478"/>
          <ac:spMkLst>
            <pc:docMk/>
            <pc:sldMk cId="1903736772" sldId="289"/>
            <ac:spMk id="5" creationId="{2D15FCEF-DA53-41E8-82D0-E94A55A5FB5C}"/>
          </ac:spMkLst>
        </pc:spChg>
        <pc:spChg chg="add del mod">
          <ac:chgData name="dhruv gupta" userId="345b4793e5ae2ffe" providerId="LiveId" clId="{200C2359-C9D6-48DC-8C5D-D31703674521}" dt="2019-12-01T22:35:23.060" v="4795" actId="478"/>
          <ac:spMkLst>
            <pc:docMk/>
            <pc:sldMk cId="1903736772" sldId="289"/>
            <ac:spMk id="6" creationId="{8A831929-5780-4581-8133-D5AA62CD0312}"/>
          </ac:spMkLst>
        </pc:spChg>
        <pc:picChg chg="add mod">
          <ac:chgData name="dhruv gupta" userId="345b4793e5ae2ffe" providerId="LiveId" clId="{200C2359-C9D6-48DC-8C5D-D31703674521}" dt="2019-12-01T22:35:30.124" v="4797" actId="14100"/>
          <ac:picMkLst>
            <pc:docMk/>
            <pc:sldMk cId="1903736772" sldId="289"/>
            <ac:picMk id="7" creationId="{F8EFF387-6BF7-458E-805B-5495E5045B17}"/>
          </ac:picMkLst>
        </pc:picChg>
      </pc:sldChg>
      <pc:sldChg chg="addSp delSp modSp">
        <pc:chgData name="dhruv gupta" userId="345b4793e5ae2ffe" providerId="LiveId" clId="{200C2359-C9D6-48DC-8C5D-D31703674521}" dt="2019-11-30T22:46:14.895" v="2629" actId="14"/>
        <pc:sldMkLst>
          <pc:docMk/>
          <pc:sldMk cId="348601542" sldId="299"/>
        </pc:sldMkLst>
        <pc:spChg chg="mod">
          <ac:chgData name="dhruv gupta" userId="345b4793e5ae2ffe" providerId="LiveId" clId="{200C2359-C9D6-48DC-8C5D-D31703674521}" dt="2019-11-30T21:12:06.688" v="249" actId="20577"/>
          <ac:spMkLst>
            <pc:docMk/>
            <pc:sldMk cId="348601542" sldId="299"/>
            <ac:spMk id="2" creationId="{D776057B-3E07-4BD1-B4C6-686BF0968013}"/>
          </ac:spMkLst>
        </pc:spChg>
        <pc:spChg chg="del mod">
          <ac:chgData name="dhruv gupta" userId="345b4793e5ae2ffe" providerId="LiveId" clId="{200C2359-C9D6-48DC-8C5D-D31703674521}" dt="2019-11-30T21:12:12.564" v="251" actId="478"/>
          <ac:spMkLst>
            <pc:docMk/>
            <pc:sldMk cId="348601542" sldId="299"/>
            <ac:spMk id="4" creationId="{9CF8DE97-28F2-4AD5-B674-588639A404E1}"/>
          </ac:spMkLst>
        </pc:spChg>
        <pc:spChg chg="add mod">
          <ac:chgData name="dhruv gupta" userId="345b4793e5ae2ffe" providerId="LiveId" clId="{200C2359-C9D6-48DC-8C5D-D31703674521}" dt="2019-11-30T22:46:14.895" v="2629" actId="14"/>
          <ac:spMkLst>
            <pc:docMk/>
            <pc:sldMk cId="348601542" sldId="299"/>
            <ac:spMk id="5" creationId="{4FE74D8A-9719-45DF-9A28-E045E5C292D4}"/>
          </ac:spMkLst>
        </pc:spChg>
        <pc:spChg chg="del">
          <ac:chgData name="dhruv gupta" userId="345b4793e5ae2ffe" providerId="LiveId" clId="{200C2359-C9D6-48DC-8C5D-D31703674521}" dt="2019-11-30T21:12:12.564" v="251" actId="478"/>
          <ac:spMkLst>
            <pc:docMk/>
            <pc:sldMk cId="348601542" sldId="299"/>
            <ac:spMk id="7" creationId="{05DE7044-A5C2-4907-9651-D1397CBF8D18}"/>
          </ac:spMkLst>
        </pc:spChg>
        <pc:spChg chg="del">
          <ac:chgData name="dhruv gupta" userId="345b4793e5ae2ffe" providerId="LiveId" clId="{200C2359-C9D6-48DC-8C5D-D31703674521}" dt="2019-11-30T21:12:12.564" v="251" actId="478"/>
          <ac:spMkLst>
            <pc:docMk/>
            <pc:sldMk cId="348601542" sldId="299"/>
            <ac:spMk id="8" creationId="{39BF7201-5191-471D-8048-48930F455A67}"/>
          </ac:spMkLst>
        </pc:spChg>
        <pc:spChg chg="del">
          <ac:chgData name="dhruv gupta" userId="345b4793e5ae2ffe" providerId="LiveId" clId="{200C2359-C9D6-48DC-8C5D-D31703674521}" dt="2019-11-30T21:12:15.690" v="252" actId="478"/>
          <ac:spMkLst>
            <pc:docMk/>
            <pc:sldMk cId="348601542" sldId="299"/>
            <ac:spMk id="9" creationId="{79E97375-E373-4C02-BC34-DB10C41544DC}"/>
          </ac:spMkLst>
        </pc:spChg>
        <pc:spChg chg="del">
          <ac:chgData name="dhruv gupta" userId="345b4793e5ae2ffe" providerId="LiveId" clId="{200C2359-C9D6-48DC-8C5D-D31703674521}" dt="2019-11-30T21:12:12.564" v="251" actId="478"/>
          <ac:spMkLst>
            <pc:docMk/>
            <pc:sldMk cId="348601542" sldId="299"/>
            <ac:spMk id="10" creationId="{A0DA5C41-2583-4C47-AE8D-485B7E77EF43}"/>
          </ac:spMkLst>
        </pc:spChg>
        <pc:spChg chg="del">
          <ac:chgData name="dhruv gupta" userId="345b4793e5ae2ffe" providerId="LiveId" clId="{200C2359-C9D6-48DC-8C5D-D31703674521}" dt="2019-11-30T21:12:12.564" v="251" actId="478"/>
          <ac:spMkLst>
            <pc:docMk/>
            <pc:sldMk cId="348601542" sldId="299"/>
            <ac:spMk id="25" creationId="{2CB5D389-CD2C-4D59-8281-5097ECC18B26}"/>
          </ac:spMkLst>
        </pc:spChg>
        <pc:cxnChg chg="del mod">
          <ac:chgData name="dhruv gupta" userId="345b4793e5ae2ffe" providerId="LiveId" clId="{200C2359-C9D6-48DC-8C5D-D31703674521}" dt="2019-11-30T21:12:12.564" v="251" actId="478"/>
          <ac:cxnSpMkLst>
            <pc:docMk/>
            <pc:sldMk cId="348601542" sldId="299"/>
            <ac:cxnSpMk id="6" creationId="{A0A3B000-675A-4CDE-8C82-432BDC0DA01B}"/>
          </ac:cxnSpMkLst>
        </pc:cxnChg>
        <pc:cxnChg chg="del mod">
          <ac:chgData name="dhruv gupta" userId="345b4793e5ae2ffe" providerId="LiveId" clId="{200C2359-C9D6-48DC-8C5D-D31703674521}" dt="2019-11-30T21:12:12.564" v="251" actId="478"/>
          <ac:cxnSpMkLst>
            <pc:docMk/>
            <pc:sldMk cId="348601542" sldId="299"/>
            <ac:cxnSpMk id="17" creationId="{D7E4361C-F066-4D08-A481-965BC8D26E32}"/>
          </ac:cxnSpMkLst>
        </pc:cxnChg>
        <pc:cxnChg chg="del mod">
          <ac:chgData name="dhruv gupta" userId="345b4793e5ae2ffe" providerId="LiveId" clId="{200C2359-C9D6-48DC-8C5D-D31703674521}" dt="2019-11-30T21:12:12.564" v="251" actId="478"/>
          <ac:cxnSpMkLst>
            <pc:docMk/>
            <pc:sldMk cId="348601542" sldId="299"/>
            <ac:cxnSpMk id="20" creationId="{FB64FF11-7776-46D2-B5F2-3764BB546BAC}"/>
          </ac:cxnSpMkLst>
        </pc:cxnChg>
        <pc:cxnChg chg="del mod">
          <ac:chgData name="dhruv gupta" userId="345b4793e5ae2ffe" providerId="LiveId" clId="{200C2359-C9D6-48DC-8C5D-D31703674521}" dt="2019-11-30T21:12:12.564" v="251" actId="478"/>
          <ac:cxnSpMkLst>
            <pc:docMk/>
            <pc:sldMk cId="348601542" sldId="299"/>
            <ac:cxnSpMk id="22" creationId="{F1289569-3D3D-4F0D-BCB4-26FFA5304396}"/>
          </ac:cxnSpMkLst>
        </pc:cxnChg>
      </pc:sldChg>
      <pc:sldChg chg="addSp delSp modSp mod ord setBg">
        <pc:chgData name="dhruv gupta" userId="345b4793e5ae2ffe" providerId="LiveId" clId="{200C2359-C9D6-48DC-8C5D-D31703674521}" dt="2019-11-30T21:41:10.480" v="835" actId="20577"/>
        <pc:sldMkLst>
          <pc:docMk/>
          <pc:sldMk cId="3552475470" sldId="300"/>
        </pc:sldMkLst>
        <pc:spChg chg="mod">
          <ac:chgData name="dhruv gupta" userId="345b4793e5ae2ffe" providerId="LiveId" clId="{200C2359-C9D6-48DC-8C5D-D31703674521}" dt="2019-11-30T21:39:03.621" v="763" actId="26606"/>
          <ac:spMkLst>
            <pc:docMk/>
            <pc:sldMk cId="3552475470" sldId="300"/>
            <ac:spMk id="2" creationId="{D776057B-3E07-4BD1-B4C6-686BF0968013}"/>
          </ac:spMkLst>
        </pc:spChg>
        <pc:spChg chg="add del mod">
          <ac:chgData name="dhruv gupta" userId="345b4793e5ae2ffe" providerId="LiveId" clId="{200C2359-C9D6-48DC-8C5D-D31703674521}" dt="2019-11-30T21:38:40.597" v="747" actId="26606"/>
          <ac:spMkLst>
            <pc:docMk/>
            <pc:sldMk cId="3552475470" sldId="300"/>
            <ac:spMk id="3" creationId="{DDC16B4E-584A-441C-BE91-C734D95B4A64}"/>
          </ac:spMkLst>
        </pc:spChg>
        <pc:spChg chg="del">
          <ac:chgData name="dhruv gupta" userId="345b4793e5ae2ffe" providerId="LiveId" clId="{200C2359-C9D6-48DC-8C5D-D31703674521}" dt="2019-11-30T21:17:54.528" v="425" actId="478"/>
          <ac:spMkLst>
            <pc:docMk/>
            <pc:sldMk cId="3552475470" sldId="300"/>
            <ac:spMk id="4" creationId="{9CF8DE97-28F2-4AD5-B674-588639A404E1}"/>
          </ac:spMkLst>
        </pc:spChg>
        <pc:spChg chg="del">
          <ac:chgData name="dhruv gupta" userId="345b4793e5ae2ffe" providerId="LiveId" clId="{200C2359-C9D6-48DC-8C5D-D31703674521}" dt="2019-11-30T21:17:54.528" v="425" actId="478"/>
          <ac:spMkLst>
            <pc:docMk/>
            <pc:sldMk cId="3552475470" sldId="300"/>
            <ac:spMk id="7" creationId="{05DE7044-A5C2-4907-9651-D1397CBF8D18}"/>
          </ac:spMkLst>
        </pc:spChg>
        <pc:spChg chg="del">
          <ac:chgData name="dhruv gupta" userId="345b4793e5ae2ffe" providerId="LiveId" clId="{200C2359-C9D6-48DC-8C5D-D31703674521}" dt="2019-11-30T21:17:54.528" v="425" actId="478"/>
          <ac:spMkLst>
            <pc:docMk/>
            <pc:sldMk cId="3552475470" sldId="300"/>
            <ac:spMk id="8" creationId="{39BF7201-5191-471D-8048-48930F455A67}"/>
          </ac:spMkLst>
        </pc:spChg>
        <pc:spChg chg="del">
          <ac:chgData name="dhruv gupta" userId="345b4793e5ae2ffe" providerId="LiveId" clId="{200C2359-C9D6-48DC-8C5D-D31703674521}" dt="2019-11-30T21:17:54.528" v="425" actId="478"/>
          <ac:spMkLst>
            <pc:docMk/>
            <pc:sldMk cId="3552475470" sldId="300"/>
            <ac:spMk id="9" creationId="{79E97375-E373-4C02-BC34-DB10C41544DC}"/>
          </ac:spMkLst>
        </pc:spChg>
        <pc:spChg chg="del">
          <ac:chgData name="dhruv gupta" userId="345b4793e5ae2ffe" providerId="LiveId" clId="{200C2359-C9D6-48DC-8C5D-D31703674521}" dt="2019-11-30T21:17:54.528" v="425" actId="478"/>
          <ac:spMkLst>
            <pc:docMk/>
            <pc:sldMk cId="3552475470" sldId="300"/>
            <ac:spMk id="10" creationId="{A0DA5C41-2583-4C47-AE8D-485B7E77EF43}"/>
          </ac:spMkLst>
        </pc:spChg>
        <pc:spChg chg="add del">
          <ac:chgData name="dhruv gupta" userId="345b4793e5ae2ffe" providerId="LiveId" clId="{200C2359-C9D6-48DC-8C5D-D31703674521}" dt="2019-11-30T21:39:03.621" v="763" actId="26606"/>
          <ac:spMkLst>
            <pc:docMk/>
            <pc:sldMk cId="3552475470" sldId="300"/>
            <ac:spMk id="11" creationId="{9F4444CE-BC8D-4D61-B303-4C05614E62AB}"/>
          </ac:spMkLst>
        </pc:spChg>
        <pc:spChg chg="add del">
          <ac:chgData name="dhruv gupta" userId="345b4793e5ae2ffe" providerId="LiveId" clId="{200C2359-C9D6-48DC-8C5D-D31703674521}" dt="2019-11-30T21:39:03.621" v="763" actId="26606"/>
          <ac:spMkLst>
            <pc:docMk/>
            <pc:sldMk cId="3552475470" sldId="300"/>
            <ac:spMk id="12" creationId="{73772B81-181F-48B7-8826-4D9686D15DF5}"/>
          </ac:spMkLst>
        </pc:spChg>
        <pc:spChg chg="add del">
          <ac:chgData name="dhruv gupta" userId="345b4793e5ae2ffe" providerId="LiveId" clId="{200C2359-C9D6-48DC-8C5D-D31703674521}" dt="2019-11-30T21:39:03.621" v="763" actId="26606"/>
          <ac:spMkLst>
            <pc:docMk/>
            <pc:sldMk cId="3552475470" sldId="300"/>
            <ac:spMk id="14" creationId="{B2205F6E-03C6-4E92-877C-E2482F6599AA}"/>
          </ac:spMkLst>
        </pc:spChg>
        <pc:spChg chg="add">
          <ac:chgData name="dhruv gupta" userId="345b4793e5ae2ffe" providerId="LiveId" clId="{200C2359-C9D6-48DC-8C5D-D31703674521}" dt="2019-11-30T21:39:03.621" v="763" actId="26606"/>
          <ac:spMkLst>
            <pc:docMk/>
            <pc:sldMk cId="3552475470" sldId="300"/>
            <ac:spMk id="19" creationId="{9F4444CE-BC8D-4D61-B303-4C05614E62AB}"/>
          </ac:spMkLst>
        </pc:spChg>
        <pc:spChg chg="add">
          <ac:chgData name="dhruv gupta" userId="345b4793e5ae2ffe" providerId="LiveId" clId="{200C2359-C9D6-48DC-8C5D-D31703674521}" dt="2019-11-30T21:39:03.621" v="763" actId="26606"/>
          <ac:spMkLst>
            <pc:docMk/>
            <pc:sldMk cId="3552475470" sldId="300"/>
            <ac:spMk id="21" creationId="{73772B81-181F-48B7-8826-4D9686D15DF5}"/>
          </ac:spMkLst>
        </pc:spChg>
        <pc:spChg chg="add">
          <ac:chgData name="dhruv gupta" userId="345b4793e5ae2ffe" providerId="LiveId" clId="{200C2359-C9D6-48DC-8C5D-D31703674521}" dt="2019-11-30T21:39:03.621" v="763" actId="26606"/>
          <ac:spMkLst>
            <pc:docMk/>
            <pc:sldMk cId="3552475470" sldId="300"/>
            <ac:spMk id="23" creationId="{B2205F6E-03C6-4E92-877C-E2482F6599AA}"/>
          </ac:spMkLst>
        </pc:spChg>
        <pc:spChg chg="del">
          <ac:chgData name="dhruv gupta" userId="345b4793e5ae2ffe" providerId="LiveId" clId="{200C2359-C9D6-48DC-8C5D-D31703674521}" dt="2019-11-30T21:17:54.528" v="425" actId="478"/>
          <ac:spMkLst>
            <pc:docMk/>
            <pc:sldMk cId="3552475470" sldId="300"/>
            <ac:spMk id="25" creationId="{2CB5D389-CD2C-4D59-8281-5097ECC18B26}"/>
          </ac:spMkLst>
        </pc:spChg>
        <pc:graphicFrameChg chg="add mod modGraphic">
          <ac:chgData name="dhruv gupta" userId="345b4793e5ae2ffe" providerId="LiveId" clId="{200C2359-C9D6-48DC-8C5D-D31703674521}" dt="2019-11-30T21:41:10.480" v="835" actId="20577"/>
          <ac:graphicFrameMkLst>
            <pc:docMk/>
            <pc:sldMk cId="3552475470" sldId="300"/>
            <ac:graphicFrameMk id="5" creationId="{0B85837B-5099-4242-9271-C8284ADBE903}"/>
          </ac:graphicFrameMkLst>
        </pc:graphicFrameChg>
        <pc:cxnChg chg="del mod">
          <ac:chgData name="dhruv gupta" userId="345b4793e5ae2ffe" providerId="LiveId" clId="{200C2359-C9D6-48DC-8C5D-D31703674521}" dt="2019-11-30T21:17:54.528" v="425" actId="478"/>
          <ac:cxnSpMkLst>
            <pc:docMk/>
            <pc:sldMk cId="3552475470" sldId="300"/>
            <ac:cxnSpMk id="6" creationId="{A0A3B000-675A-4CDE-8C82-432BDC0DA01B}"/>
          </ac:cxnSpMkLst>
        </pc:cxnChg>
        <pc:cxnChg chg="del mod">
          <ac:chgData name="dhruv gupta" userId="345b4793e5ae2ffe" providerId="LiveId" clId="{200C2359-C9D6-48DC-8C5D-D31703674521}" dt="2019-11-30T21:17:54.528" v="425" actId="478"/>
          <ac:cxnSpMkLst>
            <pc:docMk/>
            <pc:sldMk cId="3552475470" sldId="300"/>
            <ac:cxnSpMk id="17" creationId="{D7E4361C-F066-4D08-A481-965BC8D26E32}"/>
          </ac:cxnSpMkLst>
        </pc:cxnChg>
        <pc:cxnChg chg="del mod">
          <ac:chgData name="dhruv gupta" userId="345b4793e5ae2ffe" providerId="LiveId" clId="{200C2359-C9D6-48DC-8C5D-D31703674521}" dt="2019-11-30T21:17:54.528" v="425" actId="478"/>
          <ac:cxnSpMkLst>
            <pc:docMk/>
            <pc:sldMk cId="3552475470" sldId="300"/>
            <ac:cxnSpMk id="20" creationId="{FB64FF11-7776-46D2-B5F2-3764BB546BAC}"/>
          </ac:cxnSpMkLst>
        </pc:cxnChg>
        <pc:cxnChg chg="del mod">
          <ac:chgData name="dhruv gupta" userId="345b4793e5ae2ffe" providerId="LiveId" clId="{200C2359-C9D6-48DC-8C5D-D31703674521}" dt="2019-11-30T21:17:54.528" v="425" actId="478"/>
          <ac:cxnSpMkLst>
            <pc:docMk/>
            <pc:sldMk cId="3552475470" sldId="300"/>
            <ac:cxnSpMk id="22" creationId="{F1289569-3D3D-4F0D-BCB4-26FFA5304396}"/>
          </ac:cxnSpMkLst>
        </pc:cxnChg>
      </pc:sldChg>
      <pc:sldChg chg="addSp delSp modSp ord">
        <pc:chgData name="dhruv gupta" userId="345b4793e5ae2ffe" providerId="LiveId" clId="{200C2359-C9D6-48DC-8C5D-D31703674521}" dt="2019-12-05T05:20:18.586" v="6470" actId="20577"/>
        <pc:sldMkLst>
          <pc:docMk/>
          <pc:sldMk cId="3216232810" sldId="301"/>
        </pc:sldMkLst>
        <pc:spChg chg="mod">
          <ac:chgData name="dhruv gupta" userId="345b4793e5ae2ffe" providerId="LiveId" clId="{200C2359-C9D6-48DC-8C5D-D31703674521}" dt="2019-11-30T21:35:13.926" v="716" actId="1076"/>
          <ac:spMkLst>
            <pc:docMk/>
            <pc:sldMk cId="3216232810" sldId="301"/>
            <ac:spMk id="2" creationId="{D776057B-3E07-4BD1-B4C6-686BF0968013}"/>
          </ac:spMkLst>
        </pc:spChg>
        <pc:spChg chg="add mod">
          <ac:chgData name="dhruv gupta" userId="345b4793e5ae2ffe" providerId="LiveId" clId="{200C2359-C9D6-48DC-8C5D-D31703674521}" dt="2019-12-05T05:20:18.586" v="6470" actId="20577"/>
          <ac:spMkLst>
            <pc:docMk/>
            <pc:sldMk cId="3216232810" sldId="301"/>
            <ac:spMk id="3" creationId="{64EA5969-D487-4B3B-B4BC-C31066B60280}"/>
          </ac:spMkLst>
        </pc:spChg>
        <pc:spChg chg="del">
          <ac:chgData name="dhruv gupta" userId="345b4793e5ae2ffe" providerId="LiveId" clId="{200C2359-C9D6-48DC-8C5D-D31703674521}" dt="2019-11-30T21:20:55.964" v="535" actId="478"/>
          <ac:spMkLst>
            <pc:docMk/>
            <pc:sldMk cId="3216232810" sldId="301"/>
            <ac:spMk id="4" creationId="{9CF8DE97-28F2-4AD5-B674-588639A404E1}"/>
          </ac:spMkLst>
        </pc:spChg>
        <pc:spChg chg="del">
          <ac:chgData name="dhruv gupta" userId="345b4793e5ae2ffe" providerId="LiveId" clId="{200C2359-C9D6-48DC-8C5D-D31703674521}" dt="2019-11-30T21:20:55.964" v="535" actId="478"/>
          <ac:spMkLst>
            <pc:docMk/>
            <pc:sldMk cId="3216232810" sldId="301"/>
            <ac:spMk id="7" creationId="{05DE7044-A5C2-4907-9651-D1397CBF8D18}"/>
          </ac:spMkLst>
        </pc:spChg>
        <pc:spChg chg="del">
          <ac:chgData name="dhruv gupta" userId="345b4793e5ae2ffe" providerId="LiveId" clId="{200C2359-C9D6-48DC-8C5D-D31703674521}" dt="2019-11-30T21:20:55.964" v="535" actId="478"/>
          <ac:spMkLst>
            <pc:docMk/>
            <pc:sldMk cId="3216232810" sldId="301"/>
            <ac:spMk id="8" creationId="{39BF7201-5191-471D-8048-48930F455A67}"/>
          </ac:spMkLst>
        </pc:spChg>
        <pc:spChg chg="del">
          <ac:chgData name="dhruv gupta" userId="345b4793e5ae2ffe" providerId="LiveId" clId="{200C2359-C9D6-48DC-8C5D-D31703674521}" dt="2019-11-30T21:20:55.964" v="535" actId="478"/>
          <ac:spMkLst>
            <pc:docMk/>
            <pc:sldMk cId="3216232810" sldId="301"/>
            <ac:spMk id="9" creationId="{79E97375-E373-4C02-BC34-DB10C41544DC}"/>
          </ac:spMkLst>
        </pc:spChg>
        <pc:spChg chg="del">
          <ac:chgData name="dhruv gupta" userId="345b4793e5ae2ffe" providerId="LiveId" clId="{200C2359-C9D6-48DC-8C5D-D31703674521}" dt="2019-11-30T21:20:55.964" v="535" actId="478"/>
          <ac:spMkLst>
            <pc:docMk/>
            <pc:sldMk cId="3216232810" sldId="301"/>
            <ac:spMk id="10" creationId="{A0DA5C41-2583-4C47-AE8D-485B7E77EF43}"/>
          </ac:spMkLst>
        </pc:spChg>
        <pc:spChg chg="del">
          <ac:chgData name="dhruv gupta" userId="345b4793e5ae2ffe" providerId="LiveId" clId="{200C2359-C9D6-48DC-8C5D-D31703674521}" dt="2019-11-30T21:20:58.068" v="536" actId="478"/>
          <ac:spMkLst>
            <pc:docMk/>
            <pc:sldMk cId="3216232810" sldId="301"/>
            <ac:spMk id="13" creationId="{E0F96FB6-6C24-4BE1-8B8F-0160C5CFA923}"/>
          </ac:spMkLst>
        </pc:spChg>
        <pc:graphicFrameChg chg="add del mod modGraphic">
          <ac:chgData name="dhruv gupta" userId="345b4793e5ae2ffe" providerId="LiveId" clId="{200C2359-C9D6-48DC-8C5D-D31703674521}" dt="2019-11-30T21:36:51.249" v="739" actId="478"/>
          <ac:graphicFrameMkLst>
            <pc:docMk/>
            <pc:sldMk cId="3216232810" sldId="301"/>
            <ac:graphicFrameMk id="3" creationId="{E7FE1EDE-F3A1-4D50-A3A8-F31A2A87A06C}"/>
          </ac:graphicFrameMkLst>
        </pc:graphicFrameChg>
        <pc:picChg chg="add mod">
          <ac:chgData name="dhruv gupta" userId="345b4793e5ae2ffe" providerId="LiveId" clId="{200C2359-C9D6-48DC-8C5D-D31703674521}" dt="2019-11-30T21:37:08.081" v="742" actId="1076"/>
          <ac:picMkLst>
            <pc:docMk/>
            <pc:sldMk cId="3216232810" sldId="301"/>
            <ac:picMk id="5" creationId="{703C79C3-332C-4118-9BEF-2D56AD805883}"/>
          </ac:picMkLst>
        </pc:picChg>
        <pc:picChg chg="add mod">
          <ac:chgData name="dhruv gupta" userId="345b4793e5ae2ffe" providerId="LiveId" clId="{200C2359-C9D6-48DC-8C5D-D31703674521}" dt="2019-11-30T21:38:28.600" v="746" actId="1076"/>
          <ac:picMkLst>
            <pc:docMk/>
            <pc:sldMk cId="3216232810" sldId="301"/>
            <ac:picMk id="11" creationId="{30C65BC6-7C84-4CF2-9430-3B88E19DAD52}"/>
          </ac:picMkLst>
        </pc:picChg>
        <pc:cxnChg chg="del mod">
          <ac:chgData name="dhruv gupta" userId="345b4793e5ae2ffe" providerId="LiveId" clId="{200C2359-C9D6-48DC-8C5D-D31703674521}" dt="2019-11-30T21:20:55.964" v="535" actId="478"/>
          <ac:cxnSpMkLst>
            <pc:docMk/>
            <pc:sldMk cId="3216232810" sldId="301"/>
            <ac:cxnSpMk id="6" creationId="{A0A3B000-675A-4CDE-8C82-432BDC0DA01B}"/>
          </ac:cxnSpMkLst>
        </pc:cxnChg>
        <pc:cxnChg chg="del mod">
          <ac:chgData name="dhruv gupta" userId="345b4793e5ae2ffe" providerId="LiveId" clId="{200C2359-C9D6-48DC-8C5D-D31703674521}" dt="2019-11-30T21:20:55.964" v="535" actId="478"/>
          <ac:cxnSpMkLst>
            <pc:docMk/>
            <pc:sldMk cId="3216232810" sldId="301"/>
            <ac:cxnSpMk id="17" creationId="{D7E4361C-F066-4D08-A481-965BC8D26E32}"/>
          </ac:cxnSpMkLst>
        </pc:cxnChg>
        <pc:cxnChg chg="del mod">
          <ac:chgData name="dhruv gupta" userId="345b4793e5ae2ffe" providerId="LiveId" clId="{200C2359-C9D6-48DC-8C5D-D31703674521}" dt="2019-11-30T21:20:55.964" v="535" actId="478"/>
          <ac:cxnSpMkLst>
            <pc:docMk/>
            <pc:sldMk cId="3216232810" sldId="301"/>
            <ac:cxnSpMk id="20" creationId="{FB64FF11-7776-46D2-B5F2-3764BB546BAC}"/>
          </ac:cxnSpMkLst>
        </pc:cxnChg>
        <pc:cxnChg chg="del mod">
          <ac:chgData name="dhruv gupta" userId="345b4793e5ae2ffe" providerId="LiveId" clId="{200C2359-C9D6-48DC-8C5D-D31703674521}" dt="2019-11-30T21:20:55.964" v="535" actId="478"/>
          <ac:cxnSpMkLst>
            <pc:docMk/>
            <pc:sldMk cId="3216232810" sldId="301"/>
            <ac:cxnSpMk id="22" creationId="{F1289569-3D3D-4F0D-BCB4-26FFA5304396}"/>
          </ac:cxnSpMkLst>
        </pc:cxnChg>
      </pc:sldChg>
      <pc:sldChg chg="addSp delSp modSp mod setBg setClrOvrMap">
        <pc:chgData name="dhruv gupta" userId="345b4793e5ae2ffe" providerId="LiveId" clId="{200C2359-C9D6-48DC-8C5D-D31703674521}" dt="2019-12-05T03:55:49.065" v="6193" actId="1076"/>
        <pc:sldMkLst>
          <pc:docMk/>
          <pc:sldMk cId="3773218385" sldId="303"/>
        </pc:sldMkLst>
        <pc:spChg chg="mod">
          <ac:chgData name="dhruv gupta" userId="345b4793e5ae2ffe" providerId="LiveId" clId="{200C2359-C9D6-48DC-8C5D-D31703674521}" dt="2019-12-05T03:53:55.947" v="6107" actId="1076"/>
          <ac:spMkLst>
            <pc:docMk/>
            <pc:sldMk cId="3773218385" sldId="303"/>
            <ac:spMk id="2" creationId="{D776057B-3E07-4BD1-B4C6-686BF0968013}"/>
          </ac:spMkLst>
        </pc:spChg>
        <pc:spChg chg="del">
          <ac:chgData name="dhruv gupta" userId="345b4793e5ae2ffe" providerId="LiveId" clId="{200C2359-C9D6-48DC-8C5D-D31703674521}" dt="2019-11-30T21:21:27.808" v="556" actId="478"/>
          <ac:spMkLst>
            <pc:docMk/>
            <pc:sldMk cId="3773218385" sldId="303"/>
            <ac:spMk id="4" creationId="{9CF8DE97-28F2-4AD5-B674-588639A404E1}"/>
          </ac:spMkLst>
        </pc:spChg>
        <pc:spChg chg="add del mod">
          <ac:chgData name="dhruv gupta" userId="345b4793e5ae2ffe" providerId="LiveId" clId="{200C2359-C9D6-48DC-8C5D-D31703674521}" dt="2019-12-05T01:04:29.540" v="5530" actId="478"/>
          <ac:spMkLst>
            <pc:docMk/>
            <pc:sldMk cId="3773218385" sldId="303"/>
            <ac:spMk id="4" creationId="{CF7DB203-34A5-4AEC-A798-1CF51C0B88EC}"/>
          </ac:spMkLst>
        </pc:spChg>
        <pc:spChg chg="del">
          <ac:chgData name="dhruv gupta" userId="345b4793e5ae2ffe" providerId="LiveId" clId="{200C2359-C9D6-48DC-8C5D-D31703674521}" dt="2019-11-30T21:21:27.808" v="556" actId="478"/>
          <ac:spMkLst>
            <pc:docMk/>
            <pc:sldMk cId="3773218385" sldId="303"/>
            <ac:spMk id="7" creationId="{05DE7044-A5C2-4907-9651-D1397CBF8D18}"/>
          </ac:spMkLst>
        </pc:spChg>
        <pc:spChg chg="del">
          <ac:chgData name="dhruv gupta" userId="345b4793e5ae2ffe" providerId="LiveId" clId="{200C2359-C9D6-48DC-8C5D-D31703674521}" dt="2019-11-30T21:21:27.808" v="556" actId="478"/>
          <ac:spMkLst>
            <pc:docMk/>
            <pc:sldMk cId="3773218385" sldId="303"/>
            <ac:spMk id="8" creationId="{39BF7201-5191-471D-8048-48930F455A67}"/>
          </ac:spMkLst>
        </pc:spChg>
        <pc:spChg chg="del">
          <ac:chgData name="dhruv gupta" userId="345b4793e5ae2ffe" providerId="LiveId" clId="{200C2359-C9D6-48DC-8C5D-D31703674521}" dt="2019-11-30T21:21:27.808" v="556" actId="478"/>
          <ac:spMkLst>
            <pc:docMk/>
            <pc:sldMk cId="3773218385" sldId="303"/>
            <ac:spMk id="9" creationId="{79E97375-E373-4C02-BC34-DB10C41544DC}"/>
          </ac:spMkLst>
        </pc:spChg>
        <pc:spChg chg="del">
          <ac:chgData name="dhruv gupta" userId="345b4793e5ae2ffe" providerId="LiveId" clId="{200C2359-C9D6-48DC-8C5D-D31703674521}" dt="2019-11-30T21:21:27.808" v="556" actId="478"/>
          <ac:spMkLst>
            <pc:docMk/>
            <pc:sldMk cId="3773218385" sldId="303"/>
            <ac:spMk id="10" creationId="{A0DA5C41-2583-4C47-AE8D-485B7E77EF43}"/>
          </ac:spMkLst>
        </pc:spChg>
        <pc:spChg chg="del">
          <ac:chgData name="dhruv gupta" userId="345b4793e5ae2ffe" providerId="LiveId" clId="{200C2359-C9D6-48DC-8C5D-D31703674521}" dt="2019-11-30T21:21:27.808" v="556" actId="478"/>
          <ac:spMkLst>
            <pc:docMk/>
            <pc:sldMk cId="3773218385" sldId="303"/>
            <ac:spMk id="13" creationId="{E0F96FB6-6C24-4BE1-8B8F-0160C5CFA923}"/>
          </ac:spMkLst>
        </pc:spChg>
        <pc:spChg chg="add del">
          <ac:chgData name="dhruv gupta" userId="345b4793e5ae2ffe" providerId="LiveId" clId="{200C2359-C9D6-48DC-8C5D-D31703674521}" dt="2019-11-30T23:22:44.236" v="2914" actId="26606"/>
          <ac:spMkLst>
            <pc:docMk/>
            <pc:sldMk cId="3773218385" sldId="303"/>
            <ac:spMk id="19" creationId="{9179DE42-5613-4B35-A1E6-6CCBAA13C743}"/>
          </ac:spMkLst>
        </pc:spChg>
        <pc:spChg chg="add del">
          <ac:chgData name="dhruv gupta" userId="345b4793e5ae2ffe" providerId="LiveId" clId="{200C2359-C9D6-48DC-8C5D-D31703674521}" dt="2019-11-30T23:22:44.236" v="2914" actId="26606"/>
          <ac:spMkLst>
            <pc:docMk/>
            <pc:sldMk cId="3773218385" sldId="303"/>
            <ac:spMk id="25" creationId="{52FB45E9-914E-4471-AC87-E475CD51767D}"/>
          </ac:spMkLst>
        </pc:spChg>
        <pc:spChg chg="add del">
          <ac:chgData name="dhruv gupta" userId="345b4793e5ae2ffe" providerId="LiveId" clId="{200C2359-C9D6-48DC-8C5D-D31703674521}" dt="2019-11-30T23:22:44.236" v="2914" actId="26606"/>
          <ac:spMkLst>
            <pc:docMk/>
            <pc:sldMk cId="3773218385" sldId="303"/>
            <ac:spMk id="27" creationId="{C310626D-5743-49D4-8F7D-88C4F8F05774}"/>
          </ac:spMkLst>
        </pc:spChg>
        <pc:spChg chg="add del">
          <ac:chgData name="dhruv gupta" userId="345b4793e5ae2ffe" providerId="LiveId" clId="{200C2359-C9D6-48DC-8C5D-D31703674521}" dt="2019-11-30T23:22:44.236" v="2914" actId="26606"/>
          <ac:spMkLst>
            <pc:docMk/>
            <pc:sldMk cId="3773218385" sldId="303"/>
            <ac:spMk id="29" creationId="{3C195FC1-B568-4C72-9902-34CB35DDD7A1}"/>
          </ac:spMkLst>
        </pc:spChg>
        <pc:spChg chg="add del">
          <ac:chgData name="dhruv gupta" userId="345b4793e5ae2ffe" providerId="LiveId" clId="{200C2359-C9D6-48DC-8C5D-D31703674521}" dt="2019-11-30T23:22:44.236" v="2914" actId="26606"/>
          <ac:spMkLst>
            <pc:docMk/>
            <pc:sldMk cId="3773218385" sldId="303"/>
            <ac:spMk id="31" creationId="{EF2BDF77-362C-43F0-8CBB-A969EC2AE0C4}"/>
          </ac:spMkLst>
        </pc:spChg>
        <pc:spChg chg="add del">
          <ac:chgData name="dhruv gupta" userId="345b4793e5ae2ffe" providerId="LiveId" clId="{200C2359-C9D6-48DC-8C5D-D31703674521}" dt="2019-11-30T23:22:44.236" v="2914" actId="26606"/>
          <ac:spMkLst>
            <pc:docMk/>
            <pc:sldMk cId="3773218385" sldId="303"/>
            <ac:spMk id="33" creationId="{4BE96B01-3929-432D-B8C2-ADBCB74C2EF4}"/>
          </ac:spMkLst>
        </pc:spChg>
        <pc:spChg chg="add mod">
          <ac:chgData name="dhruv gupta" userId="345b4793e5ae2ffe" providerId="LiveId" clId="{200C2359-C9D6-48DC-8C5D-D31703674521}" dt="2019-12-05T03:55:49.065" v="6193" actId="1076"/>
          <ac:spMkLst>
            <pc:docMk/>
            <pc:sldMk cId="3773218385" sldId="303"/>
            <ac:spMk id="34" creationId="{5C8EA34E-9356-4F3E-848E-68C3565A09F9}"/>
          </ac:spMkLst>
        </pc:spChg>
        <pc:spChg chg="add del">
          <ac:chgData name="dhruv gupta" userId="345b4793e5ae2ffe" providerId="LiveId" clId="{200C2359-C9D6-48DC-8C5D-D31703674521}" dt="2019-11-30T23:22:44.236" v="2914" actId="26606"/>
          <ac:spMkLst>
            <pc:docMk/>
            <pc:sldMk cId="3773218385" sldId="303"/>
            <ac:spMk id="35" creationId="{2A6FCDE6-CDE2-4C51-B18E-A95CFB679714}"/>
          </ac:spMkLst>
        </pc:spChg>
        <pc:spChg chg="add del">
          <ac:chgData name="dhruv gupta" userId="345b4793e5ae2ffe" providerId="LiveId" clId="{200C2359-C9D6-48DC-8C5D-D31703674521}" dt="2019-11-30T23:22:44.236" v="2914" actId="26606"/>
          <ac:spMkLst>
            <pc:docMk/>
            <pc:sldMk cId="3773218385" sldId="303"/>
            <ac:spMk id="37" creationId="{9D2E8756-2465-473A-BA2A-2DB1D6224745}"/>
          </ac:spMkLst>
        </pc:spChg>
        <pc:grpChg chg="add del">
          <ac:chgData name="dhruv gupta" userId="345b4793e5ae2ffe" providerId="LiveId" clId="{200C2359-C9D6-48DC-8C5D-D31703674521}" dt="2019-11-30T23:22:44.236" v="2914" actId="26606"/>
          <ac:grpSpMkLst>
            <pc:docMk/>
            <pc:sldMk cId="3773218385" sldId="303"/>
            <ac:grpSpMk id="5" creationId="{28460BD8-AE3F-4AC9-9D0B-717052AA5D3A}"/>
          </ac:grpSpMkLst>
        </pc:grpChg>
        <pc:picChg chg="add del mod">
          <ac:chgData name="dhruv gupta" userId="345b4793e5ae2ffe" providerId="LiveId" clId="{200C2359-C9D6-48DC-8C5D-D31703674521}" dt="2019-12-05T01:14:42.504" v="5536" actId="478"/>
          <ac:picMkLst>
            <pc:docMk/>
            <pc:sldMk cId="3773218385" sldId="303"/>
            <ac:picMk id="3" creationId="{99FF7814-5192-4666-BDBE-B30C3A7B3736}"/>
          </ac:picMkLst>
        </pc:picChg>
        <pc:picChg chg="add del mod">
          <ac:chgData name="dhruv gupta" userId="345b4793e5ae2ffe" providerId="LiveId" clId="{200C2359-C9D6-48DC-8C5D-D31703674521}" dt="2019-12-05T03:55:37.800" v="6190" actId="478"/>
          <ac:picMkLst>
            <pc:docMk/>
            <pc:sldMk cId="3773218385" sldId="303"/>
            <ac:picMk id="5" creationId="{B555365E-0EC1-47F7-9FF8-634D89132DDE}"/>
          </ac:picMkLst>
        </pc:picChg>
        <pc:picChg chg="add del mod">
          <ac:chgData name="dhruv gupta" userId="345b4793e5ae2ffe" providerId="LiveId" clId="{200C2359-C9D6-48DC-8C5D-D31703674521}" dt="2019-12-05T03:53:28.689" v="6095" actId="478"/>
          <ac:picMkLst>
            <pc:docMk/>
            <pc:sldMk cId="3773218385" sldId="303"/>
            <ac:picMk id="6" creationId="{928EF338-A4E1-4152-BAC5-CDADD56AC32B}"/>
          </ac:picMkLst>
        </pc:picChg>
        <pc:picChg chg="add mod">
          <ac:chgData name="dhruv gupta" userId="345b4793e5ae2ffe" providerId="LiveId" clId="{200C2359-C9D6-48DC-8C5D-D31703674521}" dt="2019-12-05T03:55:44.548" v="6192" actId="1076"/>
          <ac:picMkLst>
            <pc:docMk/>
            <pc:sldMk cId="3773218385" sldId="303"/>
            <ac:picMk id="9" creationId="{54053C48-27D0-4644-8B72-6E1E20841319}"/>
          </ac:picMkLst>
        </pc:picChg>
        <pc:picChg chg="add del mod">
          <ac:chgData name="dhruv gupta" userId="345b4793e5ae2ffe" providerId="LiveId" clId="{200C2359-C9D6-48DC-8C5D-D31703674521}" dt="2019-12-05T01:04:50.326" v="5533" actId="478"/>
          <ac:picMkLst>
            <pc:docMk/>
            <pc:sldMk cId="3773218385" sldId="303"/>
            <ac:picMk id="32" creationId="{DD2C159B-26D9-46B1-9237-3FDE3E2B84C0}"/>
          </ac:picMkLst>
        </pc:picChg>
        <pc:cxnChg chg="del mod">
          <ac:chgData name="dhruv gupta" userId="345b4793e5ae2ffe" providerId="LiveId" clId="{200C2359-C9D6-48DC-8C5D-D31703674521}" dt="2019-11-30T21:21:27.808" v="556" actId="478"/>
          <ac:cxnSpMkLst>
            <pc:docMk/>
            <pc:sldMk cId="3773218385" sldId="303"/>
            <ac:cxnSpMk id="6" creationId="{A0A3B000-675A-4CDE-8C82-432BDC0DA01B}"/>
          </ac:cxnSpMkLst>
        </pc:cxnChg>
        <pc:cxnChg chg="del mod">
          <ac:chgData name="dhruv gupta" userId="345b4793e5ae2ffe" providerId="LiveId" clId="{200C2359-C9D6-48DC-8C5D-D31703674521}" dt="2019-11-30T21:21:27.808" v="556" actId="478"/>
          <ac:cxnSpMkLst>
            <pc:docMk/>
            <pc:sldMk cId="3773218385" sldId="303"/>
            <ac:cxnSpMk id="17" creationId="{D7E4361C-F066-4D08-A481-965BC8D26E32}"/>
          </ac:cxnSpMkLst>
        </pc:cxnChg>
        <pc:cxnChg chg="del mod">
          <ac:chgData name="dhruv gupta" userId="345b4793e5ae2ffe" providerId="LiveId" clId="{200C2359-C9D6-48DC-8C5D-D31703674521}" dt="2019-11-30T21:21:27.808" v="556" actId="478"/>
          <ac:cxnSpMkLst>
            <pc:docMk/>
            <pc:sldMk cId="3773218385" sldId="303"/>
            <ac:cxnSpMk id="20" creationId="{FB64FF11-7776-46D2-B5F2-3764BB546BAC}"/>
          </ac:cxnSpMkLst>
        </pc:cxnChg>
        <pc:cxnChg chg="add del">
          <ac:chgData name="dhruv gupta" userId="345b4793e5ae2ffe" providerId="LiveId" clId="{200C2359-C9D6-48DC-8C5D-D31703674521}" dt="2019-11-30T23:22:44.236" v="2914" actId="26606"/>
          <ac:cxnSpMkLst>
            <pc:docMk/>
            <pc:sldMk cId="3773218385" sldId="303"/>
            <ac:cxnSpMk id="21" creationId="{EB898B32-3891-4C3A-8F58-C5969D2E9033}"/>
          </ac:cxnSpMkLst>
        </pc:cxnChg>
        <pc:cxnChg chg="del mod">
          <ac:chgData name="dhruv gupta" userId="345b4793e5ae2ffe" providerId="LiveId" clId="{200C2359-C9D6-48DC-8C5D-D31703674521}" dt="2019-11-30T21:21:27.808" v="556" actId="478"/>
          <ac:cxnSpMkLst>
            <pc:docMk/>
            <pc:sldMk cId="3773218385" sldId="303"/>
            <ac:cxnSpMk id="22" creationId="{F1289569-3D3D-4F0D-BCB4-26FFA5304396}"/>
          </ac:cxnSpMkLst>
        </pc:cxnChg>
        <pc:cxnChg chg="add del">
          <ac:chgData name="dhruv gupta" userId="345b4793e5ae2ffe" providerId="LiveId" clId="{200C2359-C9D6-48DC-8C5D-D31703674521}" dt="2019-11-30T23:22:44.236" v="2914" actId="26606"/>
          <ac:cxnSpMkLst>
            <pc:docMk/>
            <pc:sldMk cId="3773218385" sldId="303"/>
            <ac:cxnSpMk id="23" creationId="{4AE4806D-B8F9-4679-A68A-9BD21C01A301}"/>
          </ac:cxnSpMkLst>
        </pc:cxnChg>
      </pc:sldChg>
      <pc:sldChg chg="addSp delSp modSp add mod setBg">
        <pc:chgData name="dhruv gupta" userId="345b4793e5ae2ffe" providerId="LiveId" clId="{200C2359-C9D6-48DC-8C5D-D31703674521}" dt="2019-12-05T04:07:38.903" v="6309" actId="1076"/>
        <pc:sldMkLst>
          <pc:docMk/>
          <pc:sldMk cId="2662903565" sldId="304"/>
        </pc:sldMkLst>
        <pc:spChg chg="mod">
          <ac:chgData name="dhruv gupta" userId="345b4793e5ae2ffe" providerId="LiveId" clId="{200C2359-C9D6-48DC-8C5D-D31703674521}" dt="2019-12-05T04:07:16.262" v="6306" actId="20577"/>
          <ac:spMkLst>
            <pc:docMk/>
            <pc:sldMk cId="2662903565" sldId="304"/>
            <ac:spMk id="2" creationId="{130654E4-E0FB-4FB2-9788-A2CBAEA43AC1}"/>
          </ac:spMkLst>
        </pc:spChg>
        <pc:spChg chg="del mod">
          <ac:chgData name="dhruv gupta" userId="345b4793e5ae2ffe" providerId="LiveId" clId="{200C2359-C9D6-48DC-8C5D-D31703674521}" dt="2019-12-01T22:43:03.163" v="4864" actId="478"/>
          <ac:spMkLst>
            <pc:docMk/>
            <pc:sldMk cId="2662903565" sldId="304"/>
            <ac:spMk id="3" creationId="{1A7D04B3-FA5F-4D84-BEDE-C532BE98EE10}"/>
          </ac:spMkLst>
        </pc:spChg>
        <pc:spChg chg="add del">
          <ac:chgData name="dhruv gupta" userId="345b4793e5ae2ffe" providerId="LiveId" clId="{200C2359-C9D6-48DC-8C5D-D31703674521}" dt="2019-12-01T22:37:22.988" v="4815"/>
          <ac:spMkLst>
            <pc:docMk/>
            <pc:sldMk cId="2662903565" sldId="304"/>
            <ac:spMk id="4" creationId="{1C5B0105-64BD-4BA9-BF4A-FDAACA43A5EB}"/>
          </ac:spMkLst>
        </pc:spChg>
        <pc:spChg chg="add mod">
          <ac:chgData name="dhruv gupta" userId="345b4793e5ae2ffe" providerId="LiveId" clId="{200C2359-C9D6-48DC-8C5D-D31703674521}" dt="2019-12-05T04:07:38.903" v="6309" actId="1076"/>
          <ac:spMkLst>
            <pc:docMk/>
            <pc:sldMk cId="2662903565" sldId="304"/>
            <ac:spMk id="6" creationId="{8B9A1ABA-B145-457E-B62A-7DFD3D73967E}"/>
          </ac:spMkLst>
        </pc:spChg>
        <pc:spChg chg="add del mod">
          <ac:chgData name="dhruv gupta" userId="345b4793e5ae2ffe" providerId="LiveId" clId="{200C2359-C9D6-48DC-8C5D-D31703674521}" dt="2019-12-01T22:43:05.496" v="4865" actId="478"/>
          <ac:spMkLst>
            <pc:docMk/>
            <pc:sldMk cId="2662903565" sldId="304"/>
            <ac:spMk id="8" creationId="{84FA50C7-9C16-4A28-9BED-C2FF3E08262B}"/>
          </ac:spMkLst>
        </pc:spChg>
        <pc:spChg chg="add">
          <ac:chgData name="dhruv gupta" userId="345b4793e5ae2ffe" providerId="LiveId" clId="{200C2359-C9D6-48DC-8C5D-D31703674521}" dt="2019-12-01T22:45:48.153" v="4898" actId="26606"/>
          <ac:spMkLst>
            <pc:docMk/>
            <pc:sldMk cId="2662903565" sldId="304"/>
            <ac:spMk id="23" creationId="{AA330523-F25B-4007-B3E5-ABB5637D160A}"/>
          </ac:spMkLst>
        </pc:spChg>
        <pc:grpChg chg="add del">
          <ac:chgData name="dhruv gupta" userId="345b4793e5ae2ffe" providerId="LiveId" clId="{200C2359-C9D6-48DC-8C5D-D31703674521}" dt="2019-12-01T22:45:48.130" v="4897" actId="26606"/>
          <ac:grpSpMkLst>
            <pc:docMk/>
            <pc:sldMk cId="2662903565" sldId="304"/>
            <ac:grpSpMk id="11" creationId="{B4DE830A-B531-4A3B-96F6-0ECE88B08555}"/>
          </ac:grpSpMkLst>
        </pc:grpChg>
        <pc:grpChg chg="add">
          <ac:chgData name="dhruv gupta" userId="345b4793e5ae2ffe" providerId="LiveId" clId="{200C2359-C9D6-48DC-8C5D-D31703674521}" dt="2019-12-01T22:45:48.153" v="4898" actId="26606"/>
          <ac:grpSpMkLst>
            <pc:docMk/>
            <pc:sldMk cId="2662903565" sldId="304"/>
            <ac:grpSpMk id="24" creationId="{B4DE830A-B531-4A3B-96F6-0ECE88B08555}"/>
          </ac:grpSpMkLst>
        </pc:grpChg>
        <pc:graphicFrameChg chg="add mod ord modGraphic">
          <ac:chgData name="dhruv gupta" userId="345b4793e5ae2ffe" providerId="LiveId" clId="{200C2359-C9D6-48DC-8C5D-D31703674521}" dt="2019-12-05T04:06:56.555" v="6293" actId="1076"/>
          <ac:graphicFrameMkLst>
            <pc:docMk/>
            <pc:sldMk cId="2662903565" sldId="304"/>
            <ac:graphicFrameMk id="5" creationId="{74039323-182A-41AC-BC2F-59F2DC190588}"/>
          </ac:graphicFrameMkLst>
        </pc:graphicFrameChg>
      </pc:sldChg>
      <pc:sldChg chg="addSp delSp modSp add mod setBg">
        <pc:chgData name="dhruv gupta" userId="345b4793e5ae2ffe" providerId="LiveId" clId="{200C2359-C9D6-48DC-8C5D-D31703674521}" dt="2019-12-05T05:22:39.717" v="6494" actId="14100"/>
        <pc:sldMkLst>
          <pc:docMk/>
          <pc:sldMk cId="2763361883" sldId="305"/>
        </pc:sldMkLst>
        <pc:spChg chg="mod">
          <ac:chgData name="dhruv gupta" userId="345b4793e5ae2ffe" providerId="LiveId" clId="{200C2359-C9D6-48DC-8C5D-D31703674521}" dt="2019-12-05T05:22:29.535" v="6492" actId="26606"/>
          <ac:spMkLst>
            <pc:docMk/>
            <pc:sldMk cId="2763361883" sldId="305"/>
            <ac:spMk id="2" creationId="{49E73B49-E1BD-43CD-B655-46C3F2335962}"/>
          </ac:spMkLst>
        </pc:spChg>
        <pc:spChg chg="del">
          <ac:chgData name="dhruv gupta" userId="345b4793e5ae2ffe" providerId="LiveId" clId="{200C2359-C9D6-48DC-8C5D-D31703674521}" dt="2019-12-01T22:47:12.210" v="4912" actId="3680"/>
          <ac:spMkLst>
            <pc:docMk/>
            <pc:sldMk cId="2763361883" sldId="305"/>
            <ac:spMk id="3" creationId="{0B4E46BB-41A1-4339-9EA4-B2BDDA5C3EF6}"/>
          </ac:spMkLst>
        </pc:spChg>
        <pc:spChg chg="add del">
          <ac:chgData name="dhruv gupta" userId="345b4793e5ae2ffe" providerId="LiveId" clId="{200C2359-C9D6-48DC-8C5D-D31703674521}" dt="2019-12-05T05:22:32.978" v="6493" actId="478"/>
          <ac:spMkLst>
            <pc:docMk/>
            <pc:sldMk cId="2763361883" sldId="305"/>
            <ac:spMk id="9" creationId="{9EB802DD-0454-4D46-8469-B8F1F23F4047}"/>
          </ac:spMkLst>
        </pc:spChg>
        <pc:graphicFrameChg chg="add del mod modGraphic">
          <ac:chgData name="dhruv gupta" userId="345b4793e5ae2ffe" providerId="LiveId" clId="{200C2359-C9D6-48DC-8C5D-D31703674521}" dt="2019-12-05T05:22:29.535" v="6492" actId="26606"/>
          <ac:graphicFrameMkLst>
            <pc:docMk/>
            <pc:sldMk cId="2763361883" sldId="305"/>
            <ac:graphicFrameMk id="4" creationId="{17960026-8850-4919-B3DB-1684914EFC62}"/>
          </ac:graphicFrameMkLst>
        </pc:graphicFrameChg>
        <pc:graphicFrameChg chg="add mod modGraphic">
          <ac:chgData name="dhruv gupta" userId="345b4793e5ae2ffe" providerId="LiveId" clId="{200C2359-C9D6-48DC-8C5D-D31703674521}" dt="2019-12-05T05:22:39.717" v="6494" actId="14100"/>
          <ac:graphicFrameMkLst>
            <pc:docMk/>
            <pc:sldMk cId="2763361883" sldId="305"/>
            <ac:graphicFrameMk id="7" creationId="{17960026-8850-4919-B3DB-1684914EFC62}"/>
          </ac:graphicFrameMkLst>
        </pc:graphicFrameChg>
      </pc:sldChg>
      <pc:sldChg chg="addSp modSp add">
        <pc:chgData name="dhruv gupta" userId="345b4793e5ae2ffe" providerId="LiveId" clId="{200C2359-C9D6-48DC-8C5D-D31703674521}" dt="2019-12-01T23:23:03.577" v="5310" actId="166"/>
        <pc:sldMkLst>
          <pc:docMk/>
          <pc:sldMk cId="3694647894" sldId="306"/>
        </pc:sldMkLst>
        <pc:spChg chg="mod">
          <ac:chgData name="dhruv gupta" userId="345b4793e5ae2ffe" providerId="LiveId" clId="{200C2359-C9D6-48DC-8C5D-D31703674521}" dt="2019-11-30T21:43:27.931" v="846" actId="20577"/>
          <ac:spMkLst>
            <pc:docMk/>
            <pc:sldMk cId="3694647894" sldId="306"/>
            <ac:spMk id="2" creationId="{1A474993-BACA-456E-AC35-18651DA1D48B}"/>
          </ac:spMkLst>
        </pc:spChg>
        <pc:spChg chg="mod ord">
          <ac:chgData name="dhruv gupta" userId="345b4793e5ae2ffe" providerId="LiveId" clId="{200C2359-C9D6-48DC-8C5D-D31703674521}" dt="2019-12-01T23:23:03.577" v="5310" actId="166"/>
          <ac:spMkLst>
            <pc:docMk/>
            <pc:sldMk cId="3694647894" sldId="306"/>
            <ac:spMk id="3" creationId="{08E8A957-4517-4A3B-9328-59B78609EA79}"/>
          </ac:spMkLst>
        </pc:spChg>
        <pc:spChg chg="add mod">
          <ac:chgData name="dhruv gupta" userId="345b4793e5ae2ffe" providerId="LiveId" clId="{200C2359-C9D6-48DC-8C5D-D31703674521}" dt="2019-11-30T21:45:07.820" v="885" actId="1076"/>
          <ac:spMkLst>
            <pc:docMk/>
            <pc:sldMk cId="3694647894" sldId="306"/>
            <ac:spMk id="4" creationId="{EA98FC2B-175F-4D59-9EDC-3D5DBC26F576}"/>
          </ac:spMkLst>
        </pc:spChg>
      </pc:sldChg>
      <pc:sldChg chg="addSp delSp modSp add modNotesTx">
        <pc:chgData name="dhruv gupta" userId="345b4793e5ae2ffe" providerId="LiveId" clId="{200C2359-C9D6-48DC-8C5D-D31703674521}" dt="2019-12-01T23:23:50.251" v="5321" actId="20577"/>
        <pc:sldMkLst>
          <pc:docMk/>
          <pc:sldMk cId="4287520334" sldId="307"/>
        </pc:sldMkLst>
        <pc:spChg chg="mod">
          <ac:chgData name="dhruv gupta" userId="345b4793e5ae2ffe" providerId="LiveId" clId="{200C2359-C9D6-48DC-8C5D-D31703674521}" dt="2019-11-30T22:00:20.622" v="1401"/>
          <ac:spMkLst>
            <pc:docMk/>
            <pc:sldMk cId="4287520334" sldId="307"/>
            <ac:spMk id="2" creationId="{8894DF9E-6876-4C8B-80D9-BDCBD3C2572F}"/>
          </ac:spMkLst>
        </pc:spChg>
        <pc:spChg chg="del mod">
          <ac:chgData name="dhruv gupta" userId="345b4793e5ae2ffe" providerId="LiveId" clId="{200C2359-C9D6-48DC-8C5D-D31703674521}" dt="2019-11-30T21:50:47.133" v="1243" actId="478"/>
          <ac:spMkLst>
            <pc:docMk/>
            <pc:sldMk cId="4287520334" sldId="307"/>
            <ac:spMk id="3" creationId="{24318B02-0FC9-4528-B95D-070274357956}"/>
          </ac:spMkLst>
        </pc:spChg>
        <pc:spChg chg="add mod">
          <ac:chgData name="dhruv gupta" userId="345b4793e5ae2ffe" providerId="LiveId" clId="{200C2359-C9D6-48DC-8C5D-D31703674521}" dt="2019-12-01T23:23:50.251" v="5321" actId="20577"/>
          <ac:spMkLst>
            <pc:docMk/>
            <pc:sldMk cId="4287520334" sldId="307"/>
            <ac:spMk id="7" creationId="{461D9541-DA96-4373-816D-5B7EA3494DA9}"/>
          </ac:spMkLst>
        </pc:spChg>
        <pc:picChg chg="add mod">
          <ac:chgData name="dhruv gupta" userId="345b4793e5ae2ffe" providerId="LiveId" clId="{200C2359-C9D6-48DC-8C5D-D31703674521}" dt="2019-11-30T22:00:56.512" v="1411" actId="1076"/>
          <ac:picMkLst>
            <pc:docMk/>
            <pc:sldMk cId="4287520334" sldId="307"/>
            <ac:picMk id="4" creationId="{60EF310D-C858-4C2B-BC16-3315CC51349E}"/>
          </ac:picMkLst>
        </pc:picChg>
        <pc:picChg chg="add mod">
          <ac:chgData name="dhruv gupta" userId="345b4793e5ae2ffe" providerId="LiveId" clId="{200C2359-C9D6-48DC-8C5D-D31703674521}" dt="2019-11-30T22:01:00.909" v="1412" actId="1076"/>
          <ac:picMkLst>
            <pc:docMk/>
            <pc:sldMk cId="4287520334" sldId="307"/>
            <ac:picMk id="5" creationId="{6E38D6A7-2EBF-4670-B406-58DDF971AC1E}"/>
          </ac:picMkLst>
        </pc:picChg>
        <pc:picChg chg="add mod">
          <ac:chgData name="dhruv gupta" userId="345b4793e5ae2ffe" providerId="LiveId" clId="{200C2359-C9D6-48DC-8C5D-D31703674521}" dt="2019-11-30T22:01:05.768" v="1413" actId="1076"/>
          <ac:picMkLst>
            <pc:docMk/>
            <pc:sldMk cId="4287520334" sldId="307"/>
            <ac:picMk id="6" creationId="{F14EBFF2-B4DD-4845-9B91-2DE481700E74}"/>
          </ac:picMkLst>
        </pc:picChg>
      </pc:sldChg>
      <pc:sldChg chg="addSp modSp add ord">
        <pc:chgData name="dhruv gupta" userId="345b4793e5ae2ffe" providerId="LiveId" clId="{200C2359-C9D6-48DC-8C5D-D31703674521}" dt="2019-12-05T04:01:00.446" v="6270"/>
        <pc:sldMkLst>
          <pc:docMk/>
          <pc:sldMk cId="1454652774" sldId="308"/>
        </pc:sldMkLst>
        <pc:spChg chg="mod">
          <ac:chgData name="dhruv gupta" userId="345b4793e5ae2ffe" providerId="LiveId" clId="{200C2359-C9D6-48DC-8C5D-D31703674521}" dt="2019-11-30T22:03:19.113" v="1458" actId="20577"/>
          <ac:spMkLst>
            <pc:docMk/>
            <pc:sldMk cId="1454652774" sldId="308"/>
            <ac:spMk id="2" creationId="{B28DA7FC-3D03-44A7-965F-AA7AF03BAADF}"/>
          </ac:spMkLst>
        </pc:spChg>
        <pc:spChg chg="mod">
          <ac:chgData name="dhruv gupta" userId="345b4793e5ae2ffe" providerId="LiveId" clId="{200C2359-C9D6-48DC-8C5D-D31703674521}" dt="2019-11-30T22:45:34.312" v="2622" actId="20578"/>
          <ac:spMkLst>
            <pc:docMk/>
            <pc:sldMk cId="1454652774" sldId="308"/>
            <ac:spMk id="3" creationId="{D38E1192-2F37-47C3-89F1-7AB178B5D2B3}"/>
          </ac:spMkLst>
        </pc:spChg>
        <pc:spChg chg="add mod">
          <ac:chgData name="dhruv gupta" userId="345b4793e5ae2ffe" providerId="LiveId" clId="{200C2359-C9D6-48DC-8C5D-D31703674521}" dt="2019-11-30T22:32:49.791" v="2086" actId="313"/>
          <ac:spMkLst>
            <pc:docMk/>
            <pc:sldMk cId="1454652774" sldId="308"/>
            <ac:spMk id="5" creationId="{7CFE6AE5-FE55-4728-BE06-CDB232E3FD7E}"/>
          </ac:spMkLst>
        </pc:spChg>
        <pc:picChg chg="add mod">
          <ac:chgData name="dhruv gupta" userId="345b4793e5ae2ffe" providerId="LiveId" clId="{200C2359-C9D6-48DC-8C5D-D31703674521}" dt="2019-11-30T22:30:12.601" v="1956" actId="1076"/>
          <ac:picMkLst>
            <pc:docMk/>
            <pc:sldMk cId="1454652774" sldId="308"/>
            <ac:picMk id="4" creationId="{D33E7D33-BDDB-49AF-8797-CC2C0F0828F8}"/>
          </ac:picMkLst>
        </pc:picChg>
      </pc:sldChg>
      <pc:sldChg chg="addSp delSp modSp add ord modNotesTx">
        <pc:chgData name="dhruv gupta" userId="345b4793e5ae2ffe" providerId="LiveId" clId="{200C2359-C9D6-48DC-8C5D-D31703674521}" dt="2019-12-04T23:09:43.375" v="5408" actId="1076"/>
        <pc:sldMkLst>
          <pc:docMk/>
          <pc:sldMk cId="4064436571" sldId="309"/>
        </pc:sldMkLst>
        <pc:spChg chg="mod">
          <ac:chgData name="dhruv gupta" userId="345b4793e5ae2ffe" providerId="LiveId" clId="{200C2359-C9D6-48DC-8C5D-D31703674521}" dt="2019-11-30T22:25:48.230" v="1925" actId="1076"/>
          <ac:spMkLst>
            <pc:docMk/>
            <pc:sldMk cId="4064436571" sldId="309"/>
            <ac:spMk id="3" creationId="{D38E1192-2F37-47C3-89F1-7AB178B5D2B3}"/>
          </ac:spMkLst>
        </pc:spChg>
        <pc:spChg chg="add mod">
          <ac:chgData name="dhruv gupta" userId="345b4793e5ae2ffe" providerId="LiveId" clId="{200C2359-C9D6-48DC-8C5D-D31703674521}" dt="2019-11-30T22:25:59.099" v="1927" actId="1076"/>
          <ac:spMkLst>
            <pc:docMk/>
            <pc:sldMk cId="4064436571" sldId="309"/>
            <ac:spMk id="6" creationId="{3BE6AADE-A487-4C17-A666-29B1BD9B4521}"/>
          </ac:spMkLst>
        </pc:spChg>
        <pc:picChg chg="add mod modCrop">
          <ac:chgData name="dhruv gupta" userId="345b4793e5ae2ffe" providerId="LiveId" clId="{200C2359-C9D6-48DC-8C5D-D31703674521}" dt="2019-11-30T22:25:53.261" v="1926" actId="1076"/>
          <ac:picMkLst>
            <pc:docMk/>
            <pc:sldMk cId="4064436571" sldId="309"/>
            <ac:picMk id="4" creationId="{5922ABAF-B4C6-4436-9083-7B66F89B3F72}"/>
          </ac:picMkLst>
        </pc:picChg>
        <pc:picChg chg="add mod">
          <ac:chgData name="dhruv gupta" userId="345b4793e5ae2ffe" providerId="LiveId" clId="{200C2359-C9D6-48DC-8C5D-D31703674521}" dt="2019-12-04T23:09:43.375" v="5408" actId="1076"/>
          <ac:picMkLst>
            <pc:docMk/>
            <pc:sldMk cId="4064436571" sldId="309"/>
            <ac:picMk id="5" creationId="{860A8CED-FA31-4F3A-9FC7-A657A3CF9BA3}"/>
          </ac:picMkLst>
        </pc:picChg>
        <pc:picChg chg="add del mod modCrop">
          <ac:chgData name="dhruv gupta" userId="345b4793e5ae2ffe" providerId="LiveId" clId="{200C2359-C9D6-48DC-8C5D-D31703674521}" dt="2019-12-04T23:09:05.574" v="5405" actId="478"/>
          <ac:picMkLst>
            <pc:docMk/>
            <pc:sldMk cId="4064436571" sldId="309"/>
            <ac:picMk id="7" creationId="{8EEB7CB7-9BD5-40DB-8A86-21A0F9F7233F}"/>
          </ac:picMkLst>
        </pc:picChg>
      </pc:sldChg>
      <pc:sldChg chg="addSp delSp modSp add mod setBg setClrOvrMap">
        <pc:chgData name="dhruv gupta" userId="345b4793e5ae2ffe" providerId="LiveId" clId="{200C2359-C9D6-48DC-8C5D-D31703674521}" dt="2019-11-30T22:42:26.861" v="2536" actId="27636"/>
        <pc:sldMkLst>
          <pc:docMk/>
          <pc:sldMk cId="536904126" sldId="310"/>
        </pc:sldMkLst>
        <pc:spChg chg="mod">
          <ac:chgData name="dhruv gupta" userId="345b4793e5ae2ffe" providerId="LiveId" clId="{200C2359-C9D6-48DC-8C5D-D31703674521}" dt="2019-11-30T22:42:26.861" v="2536" actId="27636"/>
          <ac:spMkLst>
            <pc:docMk/>
            <pc:sldMk cId="536904126" sldId="310"/>
            <ac:spMk id="2" creationId="{0F364EF4-8972-4625-A339-A489D5591DF9}"/>
          </ac:spMkLst>
        </pc:spChg>
        <pc:spChg chg="del">
          <ac:chgData name="dhruv gupta" userId="345b4793e5ae2ffe" providerId="LiveId" clId="{200C2359-C9D6-48DC-8C5D-D31703674521}" dt="2019-11-30T22:37:07.668" v="2437" actId="478"/>
          <ac:spMkLst>
            <pc:docMk/>
            <pc:sldMk cId="536904126" sldId="310"/>
            <ac:spMk id="3" creationId="{FC92BBBE-9038-4E47-BFAE-D4335F2D44B9}"/>
          </ac:spMkLst>
        </pc:spChg>
        <pc:spChg chg="add">
          <ac:chgData name="dhruv gupta" userId="345b4793e5ae2ffe" providerId="LiveId" clId="{200C2359-C9D6-48DC-8C5D-D31703674521}" dt="2019-11-30T22:42:20.107" v="2534" actId="26606"/>
          <ac:spMkLst>
            <pc:docMk/>
            <pc:sldMk cId="536904126" sldId="310"/>
            <ac:spMk id="22" creationId="{4F71A406-3CB7-4E4D-B434-24E6AA4F3997}"/>
          </ac:spMkLst>
        </pc:spChg>
        <pc:grpChg chg="add del">
          <ac:chgData name="dhruv gupta" userId="345b4793e5ae2ffe" providerId="LiveId" clId="{200C2359-C9D6-48DC-8C5D-D31703674521}" dt="2019-11-30T22:42:20.092" v="2533" actId="26606"/>
          <ac:grpSpMkLst>
            <pc:docMk/>
            <pc:sldMk cId="536904126" sldId="310"/>
            <ac:grpSpMk id="10" creationId="{90A61547-2555-4DE2-A37F-A53E54917441}"/>
          </ac:grpSpMkLst>
        </pc:grpChg>
        <pc:grpChg chg="add">
          <ac:chgData name="dhruv gupta" userId="345b4793e5ae2ffe" providerId="LiveId" clId="{200C2359-C9D6-48DC-8C5D-D31703674521}" dt="2019-11-30T22:42:20.107" v="2534" actId="26606"/>
          <ac:grpSpMkLst>
            <pc:docMk/>
            <pc:sldMk cId="536904126" sldId="310"/>
            <ac:grpSpMk id="23" creationId="{5EA39187-0197-4C1D-BE4A-06B353C7B215}"/>
          </ac:grpSpMkLst>
        </pc:grpChg>
        <pc:picChg chg="add mod ord">
          <ac:chgData name="dhruv gupta" userId="345b4793e5ae2ffe" providerId="LiveId" clId="{200C2359-C9D6-48DC-8C5D-D31703674521}" dt="2019-11-30T22:42:20.107" v="2534" actId="26606"/>
          <ac:picMkLst>
            <pc:docMk/>
            <pc:sldMk cId="536904126" sldId="310"/>
            <ac:picMk id="4" creationId="{6FD379D5-BD4C-4B89-B792-12E938D5CE8F}"/>
          </ac:picMkLst>
        </pc:picChg>
        <pc:picChg chg="add mod">
          <ac:chgData name="dhruv gupta" userId="345b4793e5ae2ffe" providerId="LiveId" clId="{200C2359-C9D6-48DC-8C5D-D31703674521}" dt="2019-11-30T22:42:20.107" v="2534" actId="26606"/>
          <ac:picMkLst>
            <pc:docMk/>
            <pc:sldMk cId="536904126" sldId="310"/>
            <ac:picMk id="5" creationId="{3944A2B9-D8E3-4CE0-9E34-E2C6FA3D3784}"/>
          </ac:picMkLst>
        </pc:picChg>
      </pc:sldChg>
      <pc:sldChg chg="addSp delSp modSp add">
        <pc:chgData name="dhruv gupta" userId="345b4793e5ae2ffe" providerId="LiveId" clId="{200C2359-C9D6-48DC-8C5D-D31703674521}" dt="2019-12-05T05:09:09.315" v="6338" actId="1076"/>
        <pc:sldMkLst>
          <pc:docMk/>
          <pc:sldMk cId="841568456" sldId="312"/>
        </pc:sldMkLst>
        <pc:spChg chg="mod">
          <ac:chgData name="dhruv gupta" userId="345b4793e5ae2ffe" providerId="LiveId" clId="{200C2359-C9D6-48DC-8C5D-D31703674521}" dt="2019-12-05T05:08:57.182" v="6334" actId="1076"/>
          <ac:spMkLst>
            <pc:docMk/>
            <pc:sldMk cId="841568456" sldId="312"/>
            <ac:spMk id="2" creationId="{A42866FE-EA3B-464B-88F6-D87CBCFE588D}"/>
          </ac:spMkLst>
        </pc:spChg>
        <pc:spChg chg="del">
          <ac:chgData name="dhruv gupta" userId="345b4793e5ae2ffe" providerId="LiveId" clId="{200C2359-C9D6-48DC-8C5D-D31703674521}" dt="2019-11-30T22:39:13.219" v="2514" actId="478"/>
          <ac:spMkLst>
            <pc:docMk/>
            <pc:sldMk cId="841568456" sldId="312"/>
            <ac:spMk id="3" creationId="{7FB70B1E-E472-42C1-8B45-FF23DF57E3B6}"/>
          </ac:spMkLst>
        </pc:spChg>
        <pc:picChg chg="add mod">
          <ac:chgData name="dhruv gupta" userId="345b4793e5ae2ffe" providerId="LiveId" clId="{200C2359-C9D6-48DC-8C5D-D31703674521}" dt="2019-12-05T05:09:09.315" v="6338" actId="1076"/>
          <ac:picMkLst>
            <pc:docMk/>
            <pc:sldMk cId="841568456" sldId="312"/>
            <ac:picMk id="4" creationId="{314DE365-4326-4F36-A86B-221EE0DC92E2}"/>
          </ac:picMkLst>
        </pc:picChg>
        <pc:picChg chg="add del mod">
          <ac:chgData name="dhruv gupta" userId="345b4793e5ae2ffe" providerId="LiveId" clId="{200C2359-C9D6-48DC-8C5D-D31703674521}" dt="2019-11-30T22:40:54.646" v="2518" actId="478"/>
          <ac:picMkLst>
            <pc:docMk/>
            <pc:sldMk cId="841568456" sldId="312"/>
            <ac:picMk id="4" creationId="{B5AF71EE-290C-4447-9935-5F4C700000BD}"/>
          </ac:picMkLst>
        </pc:picChg>
        <pc:picChg chg="add mod">
          <ac:chgData name="dhruv gupta" userId="345b4793e5ae2ffe" providerId="LiveId" clId="{200C2359-C9D6-48DC-8C5D-D31703674521}" dt="2019-12-05T05:09:00.982" v="6335" actId="1076"/>
          <ac:picMkLst>
            <pc:docMk/>
            <pc:sldMk cId="841568456" sldId="312"/>
            <ac:picMk id="5" creationId="{F7250146-34ED-4EB1-9425-CA7D171B386D}"/>
          </ac:picMkLst>
        </pc:picChg>
      </pc:sldChg>
      <pc:sldChg chg="addSp delSp modSp add mod setBg">
        <pc:chgData name="dhruv gupta" userId="345b4793e5ae2ffe" providerId="LiveId" clId="{200C2359-C9D6-48DC-8C5D-D31703674521}" dt="2019-11-30T22:55:51.868" v="2784" actId="14100"/>
        <pc:sldMkLst>
          <pc:docMk/>
          <pc:sldMk cId="92545744" sldId="313"/>
        </pc:sldMkLst>
        <pc:spChg chg="mod ord">
          <ac:chgData name="dhruv gupta" userId="345b4793e5ae2ffe" providerId="LiveId" clId="{200C2359-C9D6-48DC-8C5D-D31703674521}" dt="2019-11-30T22:55:48.480" v="2783" actId="14100"/>
          <ac:spMkLst>
            <pc:docMk/>
            <pc:sldMk cId="92545744" sldId="313"/>
            <ac:spMk id="2" creationId="{F532915D-81FA-4543-AFD2-A30D2D03CF7E}"/>
          </ac:spMkLst>
        </pc:spChg>
        <pc:spChg chg="add del">
          <ac:chgData name="dhruv gupta" userId="345b4793e5ae2ffe" providerId="LiveId" clId="{200C2359-C9D6-48DC-8C5D-D31703674521}" dt="2019-11-30T22:48:41.850" v="2730" actId="478"/>
          <ac:spMkLst>
            <pc:docMk/>
            <pc:sldMk cId="92545744" sldId="313"/>
            <ac:spMk id="3" creationId="{3313D40F-4A74-4427-98A1-CC612B3E3E1D}"/>
          </ac:spMkLst>
        </pc:spChg>
        <pc:grpChg chg="add del">
          <ac:chgData name="dhruv gupta" userId="345b4793e5ae2ffe" providerId="LiveId" clId="{200C2359-C9D6-48DC-8C5D-D31703674521}" dt="2019-11-30T22:48:30.109" v="2727" actId="26606"/>
          <ac:grpSpMkLst>
            <pc:docMk/>
            <pc:sldMk cId="92545744" sldId="313"/>
            <ac:grpSpMk id="9" creationId="{88C9B83F-64CD-41C1-925F-A08801FFD0BD}"/>
          </ac:grpSpMkLst>
        </pc:grpChg>
        <pc:picChg chg="add del mod">
          <ac:chgData name="dhruv gupta" userId="345b4793e5ae2ffe" providerId="LiveId" clId="{200C2359-C9D6-48DC-8C5D-D31703674521}" dt="2019-11-30T22:48:38.778" v="2728"/>
          <ac:picMkLst>
            <pc:docMk/>
            <pc:sldMk cId="92545744" sldId="313"/>
            <ac:picMk id="4" creationId="{ECF4653C-BBAE-4FDE-9C0C-E37CCCDD8775}"/>
          </ac:picMkLst>
        </pc:picChg>
        <pc:picChg chg="add mod">
          <ac:chgData name="dhruv gupta" userId="345b4793e5ae2ffe" providerId="LiveId" clId="{200C2359-C9D6-48DC-8C5D-D31703674521}" dt="2019-11-30T22:55:51.868" v="2784" actId="14100"/>
          <ac:picMkLst>
            <pc:docMk/>
            <pc:sldMk cId="92545744" sldId="313"/>
            <ac:picMk id="5" creationId="{B12E27A8-2633-4E84-847A-FCD1D24391AF}"/>
          </ac:picMkLst>
        </pc:picChg>
      </pc:sldChg>
      <pc:sldChg chg="addSp delSp modSp add mod setBg">
        <pc:chgData name="dhruv gupta" userId="345b4793e5ae2ffe" providerId="LiveId" clId="{200C2359-C9D6-48DC-8C5D-D31703674521}" dt="2019-11-30T23:00:38.406" v="2909" actId="26606"/>
        <pc:sldMkLst>
          <pc:docMk/>
          <pc:sldMk cId="3659076712" sldId="314"/>
        </pc:sldMkLst>
        <pc:spChg chg="mod">
          <ac:chgData name="dhruv gupta" userId="345b4793e5ae2ffe" providerId="LiveId" clId="{200C2359-C9D6-48DC-8C5D-D31703674521}" dt="2019-11-30T23:00:38.406" v="2909" actId="26606"/>
          <ac:spMkLst>
            <pc:docMk/>
            <pc:sldMk cId="3659076712" sldId="314"/>
            <ac:spMk id="2" creationId="{F5DC5444-A321-4869-9B75-A3934797AD97}"/>
          </ac:spMkLst>
        </pc:spChg>
        <pc:spChg chg="add del mod">
          <ac:chgData name="dhruv gupta" userId="345b4793e5ae2ffe" providerId="LiveId" clId="{200C2359-C9D6-48DC-8C5D-D31703674521}" dt="2019-11-30T23:00:38.406" v="2909" actId="26606"/>
          <ac:spMkLst>
            <pc:docMk/>
            <pc:sldMk cId="3659076712" sldId="314"/>
            <ac:spMk id="3" creationId="{12CE10FE-AD9B-436E-B367-74FD2D2A2177}"/>
          </ac:spMkLst>
        </pc:spChg>
        <pc:spChg chg="add del">
          <ac:chgData name="dhruv gupta" userId="345b4793e5ae2ffe" providerId="LiveId" clId="{200C2359-C9D6-48DC-8C5D-D31703674521}" dt="2019-11-30T22:59:40.080" v="2898" actId="26606"/>
          <ac:spMkLst>
            <pc:docMk/>
            <pc:sldMk cId="3659076712" sldId="314"/>
            <ac:spMk id="10" creationId="{9F4444CE-BC8D-4D61-B303-4C05614E62AB}"/>
          </ac:spMkLst>
        </pc:spChg>
        <pc:spChg chg="add del">
          <ac:chgData name="dhruv gupta" userId="345b4793e5ae2ffe" providerId="LiveId" clId="{200C2359-C9D6-48DC-8C5D-D31703674521}" dt="2019-11-30T22:59:40.080" v="2898" actId="26606"/>
          <ac:spMkLst>
            <pc:docMk/>
            <pc:sldMk cId="3659076712" sldId="314"/>
            <ac:spMk id="12" creationId="{62423CA5-E2E1-4789-B759-9906C1C94063}"/>
          </ac:spMkLst>
        </pc:spChg>
        <pc:spChg chg="add del">
          <ac:chgData name="dhruv gupta" userId="345b4793e5ae2ffe" providerId="LiveId" clId="{200C2359-C9D6-48DC-8C5D-D31703674521}" dt="2019-11-30T22:59:40.080" v="2898" actId="26606"/>
          <ac:spMkLst>
            <pc:docMk/>
            <pc:sldMk cId="3659076712" sldId="314"/>
            <ac:spMk id="14" creationId="{73772B81-181F-48B7-8826-4D9686D15DF5}"/>
          </ac:spMkLst>
        </pc:spChg>
        <pc:spChg chg="add del">
          <ac:chgData name="dhruv gupta" userId="345b4793e5ae2ffe" providerId="LiveId" clId="{200C2359-C9D6-48DC-8C5D-D31703674521}" dt="2019-11-30T22:59:40.080" v="2898" actId="26606"/>
          <ac:spMkLst>
            <pc:docMk/>
            <pc:sldMk cId="3659076712" sldId="314"/>
            <ac:spMk id="16" creationId="{B2205F6E-03C6-4E92-877C-E2482F6599AA}"/>
          </ac:spMkLst>
        </pc:spChg>
        <pc:spChg chg="add del">
          <ac:chgData name="dhruv gupta" userId="345b4793e5ae2ffe" providerId="LiveId" clId="{200C2359-C9D6-48DC-8C5D-D31703674521}" dt="2019-11-30T22:59:46.715" v="2900" actId="26606"/>
          <ac:spMkLst>
            <pc:docMk/>
            <pc:sldMk cId="3659076712" sldId="314"/>
            <ac:spMk id="18" creationId="{9F4444CE-BC8D-4D61-B303-4C05614E62AB}"/>
          </ac:spMkLst>
        </pc:spChg>
        <pc:spChg chg="add del">
          <ac:chgData name="dhruv gupta" userId="345b4793e5ae2ffe" providerId="LiveId" clId="{200C2359-C9D6-48DC-8C5D-D31703674521}" dt="2019-11-30T22:59:46.715" v="2900" actId="26606"/>
          <ac:spMkLst>
            <pc:docMk/>
            <pc:sldMk cId="3659076712" sldId="314"/>
            <ac:spMk id="19" creationId="{73772B81-181F-48B7-8826-4D9686D15DF5}"/>
          </ac:spMkLst>
        </pc:spChg>
        <pc:spChg chg="add del">
          <ac:chgData name="dhruv gupta" userId="345b4793e5ae2ffe" providerId="LiveId" clId="{200C2359-C9D6-48DC-8C5D-D31703674521}" dt="2019-11-30T22:59:46.715" v="2900" actId="26606"/>
          <ac:spMkLst>
            <pc:docMk/>
            <pc:sldMk cId="3659076712" sldId="314"/>
            <ac:spMk id="20" creationId="{B2205F6E-03C6-4E92-877C-E2482F6599AA}"/>
          </ac:spMkLst>
        </pc:spChg>
        <pc:spChg chg="add del">
          <ac:chgData name="dhruv gupta" userId="345b4793e5ae2ffe" providerId="LiveId" clId="{200C2359-C9D6-48DC-8C5D-D31703674521}" dt="2019-11-30T23:00:38.389" v="2908" actId="26606"/>
          <ac:spMkLst>
            <pc:docMk/>
            <pc:sldMk cId="3659076712" sldId="314"/>
            <ac:spMk id="23" creationId="{87BD1F4E-A66D-4C06-86DA-8D56CA7A3B41}"/>
          </ac:spMkLst>
        </pc:spChg>
        <pc:spChg chg="add del">
          <ac:chgData name="dhruv gupta" userId="345b4793e5ae2ffe" providerId="LiveId" clId="{200C2359-C9D6-48DC-8C5D-D31703674521}" dt="2019-11-30T23:00:26.920" v="2904" actId="26606"/>
          <ac:spMkLst>
            <pc:docMk/>
            <pc:sldMk cId="3659076712" sldId="314"/>
            <ac:spMk id="24" creationId="{9F4444CE-BC8D-4D61-B303-4C05614E62AB}"/>
          </ac:spMkLst>
        </pc:spChg>
        <pc:spChg chg="add del">
          <ac:chgData name="dhruv gupta" userId="345b4793e5ae2ffe" providerId="LiveId" clId="{200C2359-C9D6-48DC-8C5D-D31703674521}" dt="2019-11-30T23:00:26.920" v="2904" actId="26606"/>
          <ac:spMkLst>
            <pc:docMk/>
            <pc:sldMk cId="3659076712" sldId="314"/>
            <ac:spMk id="25" creationId="{73772B81-181F-48B7-8826-4D9686D15DF5}"/>
          </ac:spMkLst>
        </pc:spChg>
        <pc:spChg chg="add del">
          <ac:chgData name="dhruv gupta" userId="345b4793e5ae2ffe" providerId="LiveId" clId="{200C2359-C9D6-48DC-8C5D-D31703674521}" dt="2019-11-30T23:00:26.920" v="2904" actId="26606"/>
          <ac:spMkLst>
            <pc:docMk/>
            <pc:sldMk cId="3659076712" sldId="314"/>
            <ac:spMk id="26" creationId="{B2205F6E-03C6-4E92-877C-E2482F6599AA}"/>
          </ac:spMkLst>
        </pc:spChg>
        <pc:spChg chg="add del">
          <ac:chgData name="dhruv gupta" userId="345b4793e5ae2ffe" providerId="LiveId" clId="{200C2359-C9D6-48DC-8C5D-D31703674521}" dt="2019-11-30T23:00:29.440" v="2906" actId="26606"/>
          <ac:spMkLst>
            <pc:docMk/>
            <pc:sldMk cId="3659076712" sldId="314"/>
            <ac:spMk id="29" creationId="{9F4444CE-BC8D-4D61-B303-4C05614E62AB}"/>
          </ac:spMkLst>
        </pc:spChg>
        <pc:spChg chg="add del">
          <ac:chgData name="dhruv gupta" userId="345b4793e5ae2ffe" providerId="LiveId" clId="{200C2359-C9D6-48DC-8C5D-D31703674521}" dt="2019-11-30T23:00:29.440" v="2906" actId="26606"/>
          <ac:spMkLst>
            <pc:docMk/>
            <pc:sldMk cId="3659076712" sldId="314"/>
            <ac:spMk id="30" creationId="{62423CA5-E2E1-4789-B759-9906C1C94063}"/>
          </ac:spMkLst>
        </pc:spChg>
        <pc:spChg chg="add del">
          <ac:chgData name="dhruv gupta" userId="345b4793e5ae2ffe" providerId="LiveId" clId="{200C2359-C9D6-48DC-8C5D-D31703674521}" dt="2019-11-30T23:00:29.440" v="2906" actId="26606"/>
          <ac:spMkLst>
            <pc:docMk/>
            <pc:sldMk cId="3659076712" sldId="314"/>
            <ac:spMk id="31" creationId="{73772B81-181F-48B7-8826-4D9686D15DF5}"/>
          </ac:spMkLst>
        </pc:spChg>
        <pc:spChg chg="add del">
          <ac:chgData name="dhruv gupta" userId="345b4793e5ae2ffe" providerId="LiveId" clId="{200C2359-C9D6-48DC-8C5D-D31703674521}" dt="2019-11-30T23:00:29.440" v="2906" actId="26606"/>
          <ac:spMkLst>
            <pc:docMk/>
            <pc:sldMk cId="3659076712" sldId="314"/>
            <ac:spMk id="32" creationId="{12CE10FE-AD9B-436E-B367-74FD2D2A2177}"/>
          </ac:spMkLst>
        </pc:spChg>
        <pc:spChg chg="add del">
          <ac:chgData name="dhruv gupta" userId="345b4793e5ae2ffe" providerId="LiveId" clId="{200C2359-C9D6-48DC-8C5D-D31703674521}" dt="2019-11-30T23:00:29.440" v="2906" actId="26606"/>
          <ac:spMkLst>
            <pc:docMk/>
            <pc:sldMk cId="3659076712" sldId="314"/>
            <ac:spMk id="34" creationId="{B2205F6E-03C6-4E92-877C-E2482F6599AA}"/>
          </ac:spMkLst>
        </pc:spChg>
        <pc:spChg chg="add del">
          <ac:chgData name="dhruv gupta" userId="345b4793e5ae2ffe" providerId="LiveId" clId="{200C2359-C9D6-48DC-8C5D-D31703674521}" dt="2019-11-30T23:00:38.389" v="2908" actId="26606"/>
          <ac:spMkLst>
            <pc:docMk/>
            <pc:sldMk cId="3659076712" sldId="314"/>
            <ac:spMk id="36" creationId="{655AE6B0-AC9E-4167-806F-E9DB135FC46B}"/>
          </ac:spMkLst>
        </pc:spChg>
        <pc:grpChg chg="add del">
          <ac:chgData name="dhruv gupta" userId="345b4793e5ae2ffe" providerId="LiveId" clId="{200C2359-C9D6-48DC-8C5D-D31703674521}" dt="2019-11-30T23:00:38.389" v="2908" actId="26606"/>
          <ac:grpSpMkLst>
            <pc:docMk/>
            <pc:sldMk cId="3659076712" sldId="314"/>
            <ac:grpSpMk id="37" creationId="{3523416A-383B-4FDC-B4C9-D8EDDFE9C043}"/>
          </ac:grpSpMkLst>
        </pc:grpChg>
        <pc:graphicFrameChg chg="add del">
          <ac:chgData name="dhruv gupta" userId="345b4793e5ae2ffe" providerId="LiveId" clId="{200C2359-C9D6-48DC-8C5D-D31703674521}" dt="2019-11-30T22:59:46.715" v="2900" actId="26606"/>
          <ac:graphicFrameMkLst>
            <pc:docMk/>
            <pc:sldMk cId="3659076712" sldId="314"/>
            <ac:graphicFrameMk id="5" creationId="{CBFE383E-89DA-4BA3-A0BC-6ACB3F8019B4}"/>
          </ac:graphicFrameMkLst>
        </pc:graphicFrameChg>
        <pc:graphicFrameChg chg="add del">
          <ac:chgData name="dhruv gupta" userId="345b4793e5ae2ffe" providerId="LiveId" clId="{200C2359-C9D6-48DC-8C5D-D31703674521}" dt="2019-11-30T23:00:22.442" v="2902" actId="26606"/>
          <ac:graphicFrameMkLst>
            <pc:docMk/>
            <pc:sldMk cId="3659076712" sldId="314"/>
            <ac:graphicFrameMk id="22" creationId="{C1B83D82-65A1-479A-BC35-1B376D07FDF8}"/>
          </ac:graphicFrameMkLst>
        </pc:graphicFrameChg>
        <pc:graphicFrameChg chg="add del">
          <ac:chgData name="dhruv gupta" userId="345b4793e5ae2ffe" providerId="LiveId" clId="{200C2359-C9D6-48DC-8C5D-D31703674521}" dt="2019-11-30T23:00:26.920" v="2904" actId="26606"/>
          <ac:graphicFrameMkLst>
            <pc:docMk/>
            <pc:sldMk cId="3659076712" sldId="314"/>
            <ac:graphicFrameMk id="27" creationId="{3EBED125-8A8B-49B1-B21C-B8163C326734}"/>
          </ac:graphicFrameMkLst>
        </pc:graphicFrameChg>
        <pc:graphicFrameChg chg="add del">
          <ac:chgData name="dhruv gupta" userId="345b4793e5ae2ffe" providerId="LiveId" clId="{200C2359-C9D6-48DC-8C5D-D31703674521}" dt="2019-11-30T23:00:38.389" v="2908" actId="26606"/>
          <ac:graphicFrameMkLst>
            <pc:docMk/>
            <pc:sldMk cId="3659076712" sldId="314"/>
            <ac:graphicFrameMk id="43" creationId="{FF7A1865-8C8E-4C69-8B49-2FBC08F76D58}"/>
          </ac:graphicFrameMkLst>
        </pc:graphicFrameChg>
        <pc:graphicFrameChg chg="add">
          <ac:chgData name="dhruv gupta" userId="345b4793e5ae2ffe" providerId="LiveId" clId="{200C2359-C9D6-48DC-8C5D-D31703674521}" dt="2019-11-30T23:00:38.406" v="2909" actId="26606"/>
          <ac:graphicFrameMkLst>
            <pc:docMk/>
            <pc:sldMk cId="3659076712" sldId="314"/>
            <ac:graphicFrameMk id="45" creationId="{C1B83D82-65A1-479A-BC35-1B376D07FDF8}"/>
          </ac:graphicFrameMkLst>
        </pc:graphicFrameChg>
        <pc:picChg chg="add del">
          <ac:chgData name="dhruv gupta" userId="345b4793e5ae2ffe" providerId="LiveId" clId="{200C2359-C9D6-48DC-8C5D-D31703674521}" dt="2019-11-30T22:59:40.080" v="2898" actId="26606"/>
          <ac:picMkLst>
            <pc:docMk/>
            <pc:sldMk cId="3659076712" sldId="314"/>
            <ac:picMk id="7" creationId="{9B459AD5-D1CB-4E6B-94B0-2112A9F9AD58}"/>
          </ac:picMkLst>
        </pc:picChg>
        <pc:picChg chg="add del">
          <ac:chgData name="dhruv gupta" userId="345b4793e5ae2ffe" providerId="LiveId" clId="{200C2359-C9D6-48DC-8C5D-D31703674521}" dt="2019-11-30T23:00:29.440" v="2906" actId="26606"/>
          <ac:picMkLst>
            <pc:docMk/>
            <pc:sldMk cId="3659076712" sldId="314"/>
            <ac:picMk id="33" creationId="{9B459AD5-D1CB-4E6B-94B0-2112A9F9AD58}"/>
          </ac:picMkLst>
        </pc:picChg>
      </pc:sldChg>
      <pc:sldChg chg="addSp delSp modSp add">
        <pc:chgData name="dhruv gupta" userId="345b4793e5ae2ffe" providerId="LiveId" clId="{200C2359-C9D6-48DC-8C5D-D31703674521}" dt="2019-12-07T19:05:36.012" v="6504" actId="164"/>
        <pc:sldMkLst>
          <pc:docMk/>
          <pc:sldMk cId="1697928586" sldId="315"/>
        </pc:sldMkLst>
        <pc:spChg chg="mod">
          <ac:chgData name="dhruv gupta" userId="345b4793e5ae2ffe" providerId="LiveId" clId="{200C2359-C9D6-48DC-8C5D-D31703674521}" dt="2019-11-30T23:30:32.163" v="3011" actId="20577"/>
          <ac:spMkLst>
            <pc:docMk/>
            <pc:sldMk cId="1697928586" sldId="315"/>
            <ac:spMk id="2" creationId="{67112B7E-2542-4B24-B4E5-8118F4CBDA38}"/>
          </ac:spMkLst>
        </pc:spChg>
        <pc:spChg chg="del">
          <ac:chgData name="dhruv gupta" userId="345b4793e5ae2ffe" providerId="LiveId" clId="{200C2359-C9D6-48DC-8C5D-D31703674521}" dt="2019-11-30T23:30:51.765" v="3012" actId="478"/>
          <ac:spMkLst>
            <pc:docMk/>
            <pc:sldMk cId="1697928586" sldId="315"/>
            <ac:spMk id="3" creationId="{512A947E-9108-4AF4-B1C5-E9E77BA227A5}"/>
          </ac:spMkLst>
        </pc:spChg>
        <pc:spChg chg="add mod">
          <ac:chgData name="dhruv gupta" userId="345b4793e5ae2ffe" providerId="LiveId" clId="{200C2359-C9D6-48DC-8C5D-D31703674521}" dt="2019-12-07T19:05:36.012" v="6504" actId="164"/>
          <ac:spMkLst>
            <pc:docMk/>
            <pc:sldMk cId="1697928586" sldId="315"/>
            <ac:spMk id="6" creationId="{0FB05B10-0FFA-4EDD-8DDB-D2396067F174}"/>
          </ac:spMkLst>
        </pc:spChg>
        <pc:grpChg chg="add mod">
          <ac:chgData name="dhruv gupta" userId="345b4793e5ae2ffe" providerId="LiveId" clId="{200C2359-C9D6-48DC-8C5D-D31703674521}" dt="2019-12-07T19:05:36.012" v="6504" actId="164"/>
          <ac:grpSpMkLst>
            <pc:docMk/>
            <pc:sldMk cId="1697928586" sldId="315"/>
            <ac:grpSpMk id="3" creationId="{4CB09F2E-2C65-4FC1-9DB2-3F6A061CA575}"/>
          </ac:grpSpMkLst>
        </pc:grpChg>
        <pc:picChg chg="add del mod">
          <ac:chgData name="dhruv gupta" userId="345b4793e5ae2ffe" providerId="LiveId" clId="{200C2359-C9D6-48DC-8C5D-D31703674521}" dt="2019-12-05T01:56:36.719" v="5601" actId="478"/>
          <ac:picMkLst>
            <pc:docMk/>
            <pc:sldMk cId="1697928586" sldId="315"/>
            <ac:picMk id="3" creationId="{D2BB869F-6F8A-46CF-B349-266ECB0EA86A}"/>
          </ac:picMkLst>
        </pc:picChg>
        <pc:picChg chg="add del mod">
          <ac:chgData name="dhruv gupta" userId="345b4793e5ae2ffe" providerId="LiveId" clId="{200C2359-C9D6-48DC-8C5D-D31703674521}" dt="2019-12-05T01:56:44.233" v="5603" actId="478"/>
          <ac:picMkLst>
            <pc:docMk/>
            <pc:sldMk cId="1697928586" sldId="315"/>
            <ac:picMk id="4" creationId="{0F3BDC0A-F3DC-4B3D-8103-8A165B570E99}"/>
          </ac:picMkLst>
        </pc:picChg>
        <pc:picChg chg="add del mod">
          <ac:chgData name="dhruv gupta" userId="345b4793e5ae2ffe" providerId="LiveId" clId="{200C2359-C9D6-48DC-8C5D-D31703674521}" dt="2019-12-05T01:56:04.118" v="5596" actId="478"/>
          <ac:picMkLst>
            <pc:docMk/>
            <pc:sldMk cId="1697928586" sldId="315"/>
            <ac:picMk id="5" creationId="{707E482C-3ECC-4F86-9C5E-FDFB28AE0ABE}"/>
          </ac:picMkLst>
        </pc:picChg>
        <pc:picChg chg="add mod">
          <ac:chgData name="dhruv gupta" userId="345b4793e5ae2ffe" providerId="LiveId" clId="{200C2359-C9D6-48DC-8C5D-D31703674521}" dt="2019-12-07T19:05:36.012" v="6504" actId="164"/>
          <ac:picMkLst>
            <pc:docMk/>
            <pc:sldMk cId="1697928586" sldId="315"/>
            <ac:picMk id="7" creationId="{047FAB96-567E-4E5F-A185-DF05ABDD81A5}"/>
          </ac:picMkLst>
        </pc:picChg>
        <pc:picChg chg="add mod">
          <ac:chgData name="dhruv gupta" userId="345b4793e5ae2ffe" providerId="LiveId" clId="{200C2359-C9D6-48DC-8C5D-D31703674521}" dt="2019-12-07T19:05:36.012" v="6504" actId="164"/>
          <ac:picMkLst>
            <pc:docMk/>
            <pc:sldMk cId="1697928586" sldId="315"/>
            <ac:picMk id="8" creationId="{7D54C056-5BC3-497F-BCF4-8C0BAE677F28}"/>
          </ac:picMkLst>
        </pc:picChg>
        <pc:picChg chg="add mod">
          <ac:chgData name="dhruv gupta" userId="345b4793e5ae2ffe" providerId="LiveId" clId="{200C2359-C9D6-48DC-8C5D-D31703674521}" dt="2019-12-05T01:58:57.280" v="5618" actId="1076"/>
          <ac:picMkLst>
            <pc:docMk/>
            <pc:sldMk cId="1697928586" sldId="315"/>
            <ac:picMk id="9" creationId="{5F2CE6B5-25FF-4FB2-9166-056588FE5B44}"/>
          </ac:picMkLst>
        </pc:picChg>
      </pc:sldChg>
      <pc:sldChg chg="modSp add">
        <pc:chgData name="dhruv gupta" userId="345b4793e5ae2ffe" providerId="LiveId" clId="{200C2359-C9D6-48DC-8C5D-D31703674521}" dt="2019-12-01T17:25:18.696" v="4258" actId="20577"/>
        <pc:sldMkLst>
          <pc:docMk/>
          <pc:sldMk cId="3083876674" sldId="318"/>
        </pc:sldMkLst>
        <pc:spChg chg="mod">
          <ac:chgData name="dhruv gupta" userId="345b4793e5ae2ffe" providerId="LiveId" clId="{200C2359-C9D6-48DC-8C5D-D31703674521}" dt="2019-12-01T04:02:24.922" v="3528" actId="20577"/>
          <ac:spMkLst>
            <pc:docMk/>
            <pc:sldMk cId="3083876674" sldId="318"/>
            <ac:spMk id="2" creationId="{4065A72D-A2C5-4806-8813-52A77A065936}"/>
          </ac:spMkLst>
        </pc:spChg>
        <pc:spChg chg="mod">
          <ac:chgData name="dhruv gupta" userId="345b4793e5ae2ffe" providerId="LiveId" clId="{200C2359-C9D6-48DC-8C5D-D31703674521}" dt="2019-12-01T17:25:18.696" v="4258" actId="20577"/>
          <ac:spMkLst>
            <pc:docMk/>
            <pc:sldMk cId="3083876674" sldId="318"/>
            <ac:spMk id="3" creationId="{C5D5D426-DC87-43D0-B08D-7BE4B1A8E6B3}"/>
          </ac:spMkLst>
        </pc:spChg>
      </pc:sldChg>
      <pc:sldChg chg="modSp add">
        <pc:chgData name="dhruv gupta" userId="345b4793e5ae2ffe" providerId="LiveId" clId="{200C2359-C9D6-48DC-8C5D-D31703674521}" dt="2019-12-01T17:39:00.644" v="4555" actId="27636"/>
        <pc:sldMkLst>
          <pc:docMk/>
          <pc:sldMk cId="1653365416" sldId="319"/>
        </pc:sldMkLst>
        <pc:spChg chg="mod">
          <ac:chgData name="dhruv gupta" userId="345b4793e5ae2ffe" providerId="LiveId" clId="{200C2359-C9D6-48DC-8C5D-D31703674521}" dt="2019-12-01T04:07:24.091" v="3858" actId="20577"/>
          <ac:spMkLst>
            <pc:docMk/>
            <pc:sldMk cId="1653365416" sldId="319"/>
            <ac:spMk id="2" creationId="{759D717D-1ED8-4B23-B44A-F59AC3E0EE2F}"/>
          </ac:spMkLst>
        </pc:spChg>
        <pc:spChg chg="mod">
          <ac:chgData name="dhruv gupta" userId="345b4793e5ae2ffe" providerId="LiveId" clId="{200C2359-C9D6-48DC-8C5D-D31703674521}" dt="2019-12-01T17:39:00.644" v="4555" actId="27636"/>
          <ac:spMkLst>
            <pc:docMk/>
            <pc:sldMk cId="1653365416" sldId="319"/>
            <ac:spMk id="3" creationId="{B10DEF3B-E359-4DE1-BE82-4A62CC5DD314}"/>
          </ac:spMkLst>
        </pc:spChg>
      </pc:sldChg>
      <pc:sldChg chg="modSp add ord">
        <pc:chgData name="dhruv gupta" userId="345b4793e5ae2ffe" providerId="LiveId" clId="{200C2359-C9D6-48DC-8C5D-D31703674521}" dt="2019-12-01T17:52:24.846" v="4794" actId="1076"/>
        <pc:sldMkLst>
          <pc:docMk/>
          <pc:sldMk cId="509432526" sldId="320"/>
        </pc:sldMkLst>
        <pc:spChg chg="mod">
          <ac:chgData name="dhruv gupta" userId="345b4793e5ae2ffe" providerId="LiveId" clId="{200C2359-C9D6-48DC-8C5D-D31703674521}" dt="2019-12-01T17:35:53.262" v="4298" actId="20577"/>
          <ac:spMkLst>
            <pc:docMk/>
            <pc:sldMk cId="509432526" sldId="320"/>
            <ac:spMk id="2" creationId="{87AFE0CC-5CFB-4A98-8A11-58E4D0D9894A}"/>
          </ac:spMkLst>
        </pc:spChg>
        <pc:spChg chg="mod">
          <ac:chgData name="dhruv gupta" userId="345b4793e5ae2ffe" providerId="LiveId" clId="{200C2359-C9D6-48DC-8C5D-D31703674521}" dt="2019-12-01T17:52:24.846" v="4794" actId="1076"/>
          <ac:spMkLst>
            <pc:docMk/>
            <pc:sldMk cId="509432526" sldId="320"/>
            <ac:spMk id="3" creationId="{CD42C368-F73A-4CF8-AEBE-75D2D373B2D1}"/>
          </ac:spMkLst>
        </pc:spChg>
      </pc:sldChg>
      <pc:sldChg chg="modSp add modTransition">
        <pc:chgData name="dhruv gupta" userId="345b4793e5ae2ffe" providerId="LiveId" clId="{200C2359-C9D6-48DC-8C5D-D31703674521}" dt="2019-12-05T03:58:34.014" v="6198"/>
        <pc:sldMkLst>
          <pc:docMk/>
          <pc:sldMk cId="2784612503" sldId="325"/>
        </pc:sldMkLst>
        <pc:spChg chg="mod">
          <ac:chgData name="dhruv gupta" userId="345b4793e5ae2ffe" providerId="LiveId" clId="{200C2359-C9D6-48DC-8C5D-D31703674521}" dt="2019-12-01T23:26:42.773" v="5403" actId="20577"/>
          <ac:spMkLst>
            <pc:docMk/>
            <pc:sldMk cId="2784612503" sldId="325"/>
            <ac:spMk id="2" creationId="{C3051B1C-43C3-4C18-9C6A-1616E826BE14}"/>
          </ac:spMkLst>
        </pc:spChg>
        <pc:spChg chg="mod">
          <ac:chgData name="dhruv gupta" userId="345b4793e5ae2ffe" providerId="LiveId" clId="{200C2359-C9D6-48DC-8C5D-D31703674521}" dt="2019-12-05T03:57:52.703" v="6197" actId="20577"/>
          <ac:spMkLst>
            <pc:docMk/>
            <pc:sldMk cId="2784612503" sldId="325"/>
            <ac:spMk id="3" creationId="{125ECC63-EC76-4D74-AA84-1F781BBDF378}"/>
          </ac:spMkLst>
        </pc:spChg>
      </pc:sldChg>
      <pc:sldChg chg="ord">
        <pc:chgData name="dhruv gupta" userId="345b4793e5ae2ffe" providerId="LiveId" clId="{200C2359-C9D6-48DC-8C5D-D31703674521}" dt="2019-12-05T04:01:34.956" v="6273"/>
        <pc:sldMkLst>
          <pc:docMk/>
          <pc:sldMk cId="448938390" sldId="326"/>
        </pc:sldMkLst>
      </pc:sldChg>
      <pc:sldChg chg="ord modNotesTx">
        <pc:chgData name="dhruv gupta" userId="345b4793e5ae2ffe" providerId="LiveId" clId="{200C2359-C9D6-48DC-8C5D-D31703674521}" dt="2019-12-05T05:10:29.193" v="6398" actId="20577"/>
        <pc:sldMkLst>
          <pc:docMk/>
          <pc:sldMk cId="2709051610" sldId="327"/>
        </pc:sldMkLst>
      </pc:sldChg>
      <pc:sldChg chg="addSp delSp modSp mod ord setBg">
        <pc:chgData name="dhruv gupta" userId="345b4793e5ae2ffe" providerId="LiveId" clId="{200C2359-C9D6-48DC-8C5D-D31703674521}" dt="2019-12-05T05:22:20.692" v="6491" actId="26606"/>
        <pc:sldMkLst>
          <pc:docMk/>
          <pc:sldMk cId="1323311286" sldId="328"/>
        </pc:sldMkLst>
        <pc:spChg chg="mod">
          <ac:chgData name="dhruv gupta" userId="345b4793e5ae2ffe" providerId="LiveId" clId="{200C2359-C9D6-48DC-8C5D-D31703674521}" dt="2019-12-05T05:22:20.692" v="6491" actId="26606"/>
          <ac:spMkLst>
            <pc:docMk/>
            <pc:sldMk cId="1323311286" sldId="328"/>
            <ac:spMk id="2" creationId="{D2049550-2329-4DD2-972B-7B840A1ED779}"/>
          </ac:spMkLst>
        </pc:spChg>
        <pc:spChg chg="add del">
          <ac:chgData name="dhruv gupta" userId="345b4793e5ae2ffe" providerId="LiveId" clId="{200C2359-C9D6-48DC-8C5D-D31703674521}" dt="2019-12-05T05:22:20.692" v="6491" actId="26606"/>
          <ac:spMkLst>
            <pc:docMk/>
            <pc:sldMk cId="1323311286" sldId="328"/>
            <ac:spMk id="3" creationId="{41FF6374-E9F6-49BD-953D-F644659A85FC}"/>
          </ac:spMkLst>
        </pc:spChg>
        <pc:spChg chg="add del">
          <ac:chgData name="dhruv gupta" userId="345b4793e5ae2ffe" providerId="LiveId" clId="{200C2359-C9D6-48DC-8C5D-D31703674521}" dt="2019-12-05T05:22:20.686" v="6490" actId="26606"/>
          <ac:spMkLst>
            <pc:docMk/>
            <pc:sldMk cId="1323311286" sldId="328"/>
            <ac:spMk id="10" creationId="{9F4444CE-BC8D-4D61-B303-4C05614E62AB}"/>
          </ac:spMkLst>
        </pc:spChg>
        <pc:spChg chg="add del">
          <ac:chgData name="dhruv gupta" userId="345b4793e5ae2ffe" providerId="LiveId" clId="{200C2359-C9D6-48DC-8C5D-D31703674521}" dt="2019-12-05T05:22:20.686" v="6490" actId="26606"/>
          <ac:spMkLst>
            <pc:docMk/>
            <pc:sldMk cId="1323311286" sldId="328"/>
            <ac:spMk id="12" creationId="{73772B81-181F-48B7-8826-4D9686D15DF5}"/>
          </ac:spMkLst>
        </pc:spChg>
        <pc:spChg chg="add del">
          <ac:chgData name="dhruv gupta" userId="345b4793e5ae2ffe" providerId="LiveId" clId="{200C2359-C9D6-48DC-8C5D-D31703674521}" dt="2019-12-05T05:22:20.686" v="6490" actId="26606"/>
          <ac:spMkLst>
            <pc:docMk/>
            <pc:sldMk cId="1323311286" sldId="328"/>
            <ac:spMk id="14" creationId="{B2205F6E-03C6-4E92-877C-E2482F6599AA}"/>
          </ac:spMkLst>
        </pc:spChg>
        <pc:spChg chg="add">
          <ac:chgData name="dhruv gupta" userId="345b4793e5ae2ffe" providerId="LiveId" clId="{200C2359-C9D6-48DC-8C5D-D31703674521}" dt="2019-12-05T05:22:20.692" v="6491" actId="26606"/>
          <ac:spMkLst>
            <pc:docMk/>
            <pc:sldMk cId="1323311286" sldId="328"/>
            <ac:spMk id="16" creationId="{41FF6374-E9F6-49BD-953D-F644659A85FC}"/>
          </ac:spMkLst>
        </pc:spChg>
        <pc:graphicFrameChg chg="add del">
          <ac:chgData name="dhruv gupta" userId="345b4793e5ae2ffe" providerId="LiveId" clId="{200C2359-C9D6-48DC-8C5D-D31703674521}" dt="2019-12-05T05:22:20.686" v="6490" actId="26606"/>
          <ac:graphicFrameMkLst>
            <pc:docMk/>
            <pc:sldMk cId="1323311286" sldId="328"/>
            <ac:graphicFrameMk id="5" creationId="{D10DE7A0-C845-4CC5-932C-ABAC2E857648}"/>
          </ac:graphicFrameMkLst>
        </pc:graphicFrameChg>
        <pc:cxnChg chg="add">
          <ac:chgData name="dhruv gupta" userId="345b4793e5ae2ffe" providerId="LiveId" clId="{200C2359-C9D6-48DC-8C5D-D31703674521}" dt="2019-12-05T05:22:20.692" v="6491" actId="26606"/>
          <ac:cxnSpMkLst>
            <pc:docMk/>
            <pc:sldMk cId="1323311286" sldId="328"/>
            <ac:cxnSpMk id="8" creationId="{0B5F7E3B-C5F1-40E0-A491-558BAFBC1127}"/>
          </ac:cxnSpMkLst>
        </pc:cxnChg>
      </pc:sldChg>
      <pc:sldChg chg="addSp delSp modSp add modNotesTx">
        <pc:chgData name="dhruv gupta" userId="345b4793e5ae2ffe" providerId="LiveId" clId="{200C2359-C9D6-48DC-8C5D-D31703674521}" dt="2019-12-05T00:32:15.683" v="5492" actId="20577"/>
        <pc:sldMkLst>
          <pc:docMk/>
          <pc:sldMk cId="823305639" sldId="330"/>
        </pc:sldMkLst>
        <pc:spChg chg="mod">
          <ac:chgData name="dhruv gupta" userId="345b4793e5ae2ffe" providerId="LiveId" clId="{200C2359-C9D6-48DC-8C5D-D31703674521}" dt="2019-12-05T00:30:03.716" v="5420" actId="20577"/>
          <ac:spMkLst>
            <pc:docMk/>
            <pc:sldMk cId="823305639" sldId="330"/>
            <ac:spMk id="2" creationId="{52A2F7AA-C368-4360-85DD-D4AF0745223E}"/>
          </ac:spMkLst>
        </pc:spChg>
        <pc:spChg chg="del">
          <ac:chgData name="dhruv gupta" userId="345b4793e5ae2ffe" providerId="LiveId" clId="{200C2359-C9D6-48DC-8C5D-D31703674521}" dt="2019-12-05T00:29:56.921" v="5410"/>
          <ac:spMkLst>
            <pc:docMk/>
            <pc:sldMk cId="823305639" sldId="330"/>
            <ac:spMk id="3" creationId="{14610F7A-DE45-48BF-90C3-3940D3A35293}"/>
          </ac:spMkLst>
        </pc:spChg>
        <pc:picChg chg="add mod">
          <ac:chgData name="dhruv gupta" userId="345b4793e5ae2ffe" providerId="LiveId" clId="{200C2359-C9D6-48DC-8C5D-D31703674521}" dt="2019-12-05T00:30:22.476" v="5425" actId="1076"/>
          <ac:picMkLst>
            <pc:docMk/>
            <pc:sldMk cId="823305639" sldId="330"/>
            <ac:picMk id="4" creationId="{8132A81D-DA38-45ED-821C-6E248B086BDE}"/>
          </ac:picMkLst>
        </pc:picChg>
      </pc:sldChg>
      <pc:sldChg chg="addSp delSp modSp add">
        <pc:chgData name="dhruv gupta" userId="345b4793e5ae2ffe" providerId="LiveId" clId="{200C2359-C9D6-48DC-8C5D-D31703674521}" dt="2019-12-07T18:59:59.536" v="6503" actId="478"/>
        <pc:sldMkLst>
          <pc:docMk/>
          <pc:sldMk cId="617489673" sldId="331"/>
        </pc:sldMkLst>
        <pc:spChg chg="mod">
          <ac:chgData name="dhruv gupta" userId="345b4793e5ae2ffe" providerId="LiveId" clId="{200C2359-C9D6-48DC-8C5D-D31703674521}" dt="2019-12-05T00:35:23.808" v="5524" actId="20577"/>
          <ac:spMkLst>
            <pc:docMk/>
            <pc:sldMk cId="617489673" sldId="331"/>
            <ac:spMk id="2" creationId="{10911FF9-7C2C-4A2D-B359-506DF15BBFF1}"/>
          </ac:spMkLst>
        </pc:spChg>
        <pc:spChg chg="del">
          <ac:chgData name="dhruv gupta" userId="345b4793e5ae2ffe" providerId="LiveId" clId="{200C2359-C9D6-48DC-8C5D-D31703674521}" dt="2019-12-05T00:35:13.922" v="5497"/>
          <ac:spMkLst>
            <pc:docMk/>
            <pc:sldMk cId="617489673" sldId="331"/>
            <ac:spMk id="3" creationId="{F836780B-E52D-485B-B51D-5312CED1594D}"/>
          </ac:spMkLst>
        </pc:spChg>
        <pc:picChg chg="mod">
          <ac:chgData name="dhruv gupta" userId="345b4793e5ae2ffe" providerId="LiveId" clId="{200C2359-C9D6-48DC-8C5D-D31703674521}" dt="2019-12-07T18:58:43.650" v="6500" actId="1076"/>
          <ac:picMkLst>
            <pc:docMk/>
            <pc:sldMk cId="617489673" sldId="331"/>
            <ac:picMk id="3" creationId="{A2EA492A-A4F1-4566-BBE8-0A3B31F1973C}"/>
          </ac:picMkLst>
        </pc:picChg>
        <pc:picChg chg="add mod">
          <ac:chgData name="dhruv gupta" userId="345b4793e5ae2ffe" providerId="LiveId" clId="{200C2359-C9D6-48DC-8C5D-D31703674521}" dt="2019-12-07T18:58:43.650" v="6500" actId="1076"/>
          <ac:picMkLst>
            <pc:docMk/>
            <pc:sldMk cId="617489673" sldId="331"/>
            <ac:picMk id="4" creationId="{B50C7702-93B3-471C-861A-E48DEA17A9D6}"/>
          </ac:picMkLst>
        </pc:picChg>
        <pc:picChg chg="add del mod">
          <ac:chgData name="dhruv gupta" userId="345b4793e5ae2ffe" providerId="LiveId" clId="{200C2359-C9D6-48DC-8C5D-D31703674521}" dt="2019-12-07T18:59:59.536" v="6503" actId="478"/>
          <ac:picMkLst>
            <pc:docMk/>
            <pc:sldMk cId="617489673" sldId="331"/>
            <ac:picMk id="5" creationId="{97B1E5AE-E4CC-4B43-BC56-110F371AB493}"/>
          </ac:picMkLst>
        </pc:picChg>
      </pc:sldChg>
      <pc:sldChg chg="addSp delSp modSp add">
        <pc:chgData name="dhruv gupta" userId="345b4793e5ae2ffe" providerId="LiveId" clId="{200C2359-C9D6-48DC-8C5D-D31703674521}" dt="2019-12-05T05:11:45.729" v="6400" actId="1076"/>
        <pc:sldMkLst>
          <pc:docMk/>
          <pc:sldMk cId="1739332491" sldId="332"/>
        </pc:sldMkLst>
        <pc:spChg chg="mod">
          <ac:chgData name="dhruv gupta" userId="345b4793e5ae2ffe" providerId="LiveId" clId="{200C2359-C9D6-48DC-8C5D-D31703674521}" dt="2019-12-05T01:31:46.875" v="5594" actId="20577"/>
          <ac:spMkLst>
            <pc:docMk/>
            <pc:sldMk cId="1739332491" sldId="332"/>
            <ac:spMk id="2" creationId="{01CCFC0F-5F67-4311-94A0-B283BED506BA}"/>
          </ac:spMkLst>
        </pc:spChg>
        <pc:spChg chg="del">
          <ac:chgData name="dhruv gupta" userId="345b4793e5ae2ffe" providerId="LiveId" clId="{200C2359-C9D6-48DC-8C5D-D31703674521}" dt="2019-12-05T01:31:24.055" v="5544"/>
          <ac:spMkLst>
            <pc:docMk/>
            <pc:sldMk cId="1739332491" sldId="332"/>
            <ac:spMk id="3" creationId="{2DAA6CB2-8E15-47C6-AE9E-7908420B7A1F}"/>
          </ac:spMkLst>
        </pc:spChg>
        <pc:picChg chg="add mod">
          <ac:chgData name="dhruv gupta" userId="345b4793e5ae2ffe" providerId="LiveId" clId="{200C2359-C9D6-48DC-8C5D-D31703674521}" dt="2019-12-05T05:11:45.729" v="6400" actId="1076"/>
          <ac:picMkLst>
            <pc:docMk/>
            <pc:sldMk cId="1739332491" sldId="332"/>
            <ac:picMk id="4" creationId="{7B9E1222-E0F1-45E8-91B3-805EBC4C8C92}"/>
          </ac:picMkLst>
        </pc:picChg>
      </pc:sldChg>
      <pc:sldChg chg="addSp delSp modSp add">
        <pc:chgData name="dhruv gupta" userId="345b4793e5ae2ffe" providerId="LiveId" clId="{200C2359-C9D6-48DC-8C5D-D31703674521}" dt="2019-12-05T03:38:37.453" v="5664" actId="1076"/>
        <pc:sldMkLst>
          <pc:docMk/>
          <pc:sldMk cId="3067772293" sldId="333"/>
        </pc:sldMkLst>
        <pc:spChg chg="mod">
          <ac:chgData name="dhruv gupta" userId="345b4793e5ae2ffe" providerId="LiveId" clId="{200C2359-C9D6-48DC-8C5D-D31703674521}" dt="2019-12-05T03:38:19.099" v="5661" actId="20577"/>
          <ac:spMkLst>
            <pc:docMk/>
            <pc:sldMk cId="3067772293" sldId="333"/>
            <ac:spMk id="2" creationId="{578DB4AA-8E8C-44EE-A369-862E7FE3CA11}"/>
          </ac:spMkLst>
        </pc:spChg>
        <pc:spChg chg="del">
          <ac:chgData name="dhruv gupta" userId="345b4793e5ae2ffe" providerId="LiveId" clId="{200C2359-C9D6-48DC-8C5D-D31703674521}" dt="2019-12-05T03:38:01.277" v="5622"/>
          <ac:spMkLst>
            <pc:docMk/>
            <pc:sldMk cId="3067772293" sldId="333"/>
            <ac:spMk id="3" creationId="{5ED5E2F0-C2B3-4B07-81AB-BD2A209FBEE4}"/>
          </ac:spMkLst>
        </pc:spChg>
        <pc:picChg chg="add mod">
          <ac:chgData name="dhruv gupta" userId="345b4793e5ae2ffe" providerId="LiveId" clId="{200C2359-C9D6-48DC-8C5D-D31703674521}" dt="2019-12-05T03:38:37.453" v="5664" actId="1076"/>
          <ac:picMkLst>
            <pc:docMk/>
            <pc:sldMk cId="3067772293" sldId="333"/>
            <ac:picMk id="2050" creationId="{F4B88594-2B6A-4DD4-9497-7FBD160554CD}"/>
          </ac:picMkLst>
        </pc:picChg>
      </pc:sldChg>
      <pc:sldChg chg="addSp delSp modSp add">
        <pc:chgData name="dhruv gupta" userId="345b4793e5ae2ffe" providerId="LiveId" clId="{200C2359-C9D6-48DC-8C5D-D31703674521}" dt="2019-12-05T05:12:06.992" v="6402" actId="14100"/>
        <pc:sldMkLst>
          <pc:docMk/>
          <pc:sldMk cId="2837407891" sldId="335"/>
        </pc:sldMkLst>
        <pc:spChg chg="mod">
          <ac:chgData name="dhruv gupta" userId="345b4793e5ae2ffe" providerId="LiveId" clId="{200C2359-C9D6-48DC-8C5D-D31703674521}" dt="2019-12-05T03:47:29.457" v="6066" actId="20577"/>
          <ac:spMkLst>
            <pc:docMk/>
            <pc:sldMk cId="2837407891" sldId="335"/>
            <ac:spMk id="2" creationId="{0D141965-C34F-470C-8A13-497899D9F67F}"/>
          </ac:spMkLst>
        </pc:spChg>
        <pc:spChg chg="del">
          <ac:chgData name="dhruv gupta" userId="345b4793e5ae2ffe" providerId="LiveId" clId="{200C2359-C9D6-48DC-8C5D-D31703674521}" dt="2019-12-05T03:48:17.918" v="6067"/>
          <ac:spMkLst>
            <pc:docMk/>
            <pc:sldMk cId="2837407891" sldId="335"/>
            <ac:spMk id="3" creationId="{7C5FB0AF-5671-49EA-A631-459F5C122A8F}"/>
          </ac:spMkLst>
        </pc:spChg>
        <pc:picChg chg="add mod">
          <ac:chgData name="dhruv gupta" userId="345b4793e5ae2ffe" providerId="LiveId" clId="{200C2359-C9D6-48DC-8C5D-D31703674521}" dt="2019-12-05T05:12:06.992" v="6402" actId="14100"/>
          <ac:picMkLst>
            <pc:docMk/>
            <pc:sldMk cId="2837407891" sldId="335"/>
            <ac:picMk id="4" creationId="{6A3A7CA0-3E1F-474B-B44B-E18D36844CCD}"/>
          </ac:picMkLst>
        </pc:picChg>
      </pc:sldChg>
      <pc:sldChg chg="addSp delSp modSp add">
        <pc:chgData name="dhruv gupta" userId="345b4793e5ae2ffe" providerId="LiveId" clId="{200C2359-C9D6-48DC-8C5D-D31703674521}" dt="2019-12-05T05:19:02.168" v="6444" actId="1076"/>
        <pc:sldMkLst>
          <pc:docMk/>
          <pc:sldMk cId="3987855980" sldId="338"/>
        </pc:sldMkLst>
        <pc:spChg chg="mod ord">
          <ac:chgData name="dhruv gupta" userId="345b4793e5ae2ffe" providerId="LiveId" clId="{200C2359-C9D6-48DC-8C5D-D31703674521}" dt="2019-12-05T05:18:52.644" v="6442" actId="170"/>
          <ac:spMkLst>
            <pc:docMk/>
            <pc:sldMk cId="3987855980" sldId="338"/>
            <ac:spMk id="2" creationId="{1A117BD7-55E4-42F5-A27F-C025A8BFBF45}"/>
          </ac:spMkLst>
        </pc:spChg>
        <pc:spChg chg="del">
          <ac:chgData name="dhruv gupta" userId="345b4793e5ae2ffe" providerId="LiveId" clId="{200C2359-C9D6-48DC-8C5D-D31703674521}" dt="2019-12-05T05:16:33.128" v="6404"/>
          <ac:spMkLst>
            <pc:docMk/>
            <pc:sldMk cId="3987855980" sldId="338"/>
            <ac:spMk id="3" creationId="{08D9D3AF-A1DC-4A21-91A4-FF644ACD44F3}"/>
          </ac:spMkLst>
        </pc:spChg>
        <pc:spChg chg="add del mod">
          <ac:chgData name="dhruv gupta" userId="345b4793e5ae2ffe" providerId="LiveId" clId="{200C2359-C9D6-48DC-8C5D-D31703674521}" dt="2019-12-05T05:18:24.950" v="6439"/>
          <ac:spMkLst>
            <pc:docMk/>
            <pc:sldMk cId="3987855980" sldId="338"/>
            <ac:spMk id="7" creationId="{C76E6317-D5E8-4C24-8199-C993F23981CC}"/>
          </ac:spMkLst>
        </pc:spChg>
        <pc:picChg chg="add del mod">
          <ac:chgData name="dhruv gupta" userId="345b4793e5ae2ffe" providerId="LiveId" clId="{200C2359-C9D6-48DC-8C5D-D31703674521}" dt="2019-12-05T05:18:17.073" v="6438" actId="478"/>
          <ac:picMkLst>
            <pc:docMk/>
            <pc:sldMk cId="3987855980" sldId="338"/>
            <ac:picMk id="5" creationId="{13071202-572A-4FF2-86B7-06211BA3FF08}"/>
          </ac:picMkLst>
        </pc:picChg>
        <pc:picChg chg="add mod">
          <ac:chgData name="dhruv gupta" userId="345b4793e5ae2ffe" providerId="LiveId" clId="{200C2359-C9D6-48DC-8C5D-D31703674521}" dt="2019-12-05T05:19:02.168" v="6444" actId="1076"/>
          <ac:picMkLst>
            <pc:docMk/>
            <pc:sldMk cId="3987855980" sldId="338"/>
            <ac:picMk id="9" creationId="{7A7E0315-B945-4C3D-B9EB-53A989EB8E3E}"/>
          </ac:picMkLst>
        </pc:picChg>
      </pc:sldChg>
      <pc:sldChg chg="addSp delSp modSp add mod setBg">
        <pc:chgData name="dhruv gupta" userId="345b4793e5ae2ffe" providerId="LiveId" clId="{200C2359-C9D6-48DC-8C5D-D31703674521}" dt="2019-12-05T05:21:25.456" v="6487" actId="1076"/>
        <pc:sldMkLst>
          <pc:docMk/>
          <pc:sldMk cId="188687594" sldId="339"/>
        </pc:sldMkLst>
        <pc:spChg chg="mod">
          <ac:chgData name="dhruv gupta" userId="345b4793e5ae2ffe" providerId="LiveId" clId="{200C2359-C9D6-48DC-8C5D-D31703674521}" dt="2019-12-05T05:21:17.885" v="6485" actId="26606"/>
          <ac:spMkLst>
            <pc:docMk/>
            <pc:sldMk cId="188687594" sldId="339"/>
            <ac:spMk id="2" creationId="{A418BCC9-B810-464C-BB33-6722D373A8FA}"/>
          </ac:spMkLst>
        </pc:spChg>
        <pc:spChg chg="del">
          <ac:chgData name="dhruv gupta" userId="345b4793e5ae2ffe" providerId="LiveId" clId="{200C2359-C9D6-48DC-8C5D-D31703674521}" dt="2019-12-05T05:21:04.879" v="6472"/>
          <ac:spMkLst>
            <pc:docMk/>
            <pc:sldMk cId="188687594" sldId="339"/>
            <ac:spMk id="3" creationId="{EDC7E9FD-DF03-41EB-8793-1B0337AAC2FA}"/>
          </ac:spMkLst>
        </pc:spChg>
        <pc:grpChg chg="add">
          <ac:chgData name="dhruv gupta" userId="345b4793e5ae2ffe" providerId="LiveId" clId="{200C2359-C9D6-48DC-8C5D-D31703674521}" dt="2019-12-05T05:21:17.885" v="6485" actId="26606"/>
          <ac:grpSpMkLst>
            <pc:docMk/>
            <pc:sldMk cId="188687594" sldId="339"/>
            <ac:grpSpMk id="10" creationId="{B4DE830A-B531-4A3B-96F6-0ECE88B08555}"/>
          </ac:grpSpMkLst>
        </pc:grpChg>
        <pc:picChg chg="add mod">
          <ac:chgData name="dhruv gupta" userId="345b4793e5ae2ffe" providerId="LiveId" clId="{200C2359-C9D6-48DC-8C5D-D31703674521}" dt="2019-12-05T05:21:25.456" v="6487" actId="1076"/>
          <ac:picMkLst>
            <pc:docMk/>
            <pc:sldMk cId="188687594" sldId="339"/>
            <ac:picMk id="5" creationId="{4C020D64-8982-416F-B5CA-391639B031C1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9DBC44-04B7-4C17-B9BC-EF77CD97482C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D2C1D72-6CF3-4303-8F84-9A89AD31FCDC}">
      <dgm:prSet/>
      <dgm:spPr/>
      <dgm:t>
        <a:bodyPr/>
        <a:lstStyle/>
        <a:p>
          <a:r>
            <a:rPr lang="en-US"/>
            <a:t>Dhruv Gupta</a:t>
          </a:r>
        </a:p>
      </dgm:t>
    </dgm:pt>
    <dgm:pt modelId="{41DDC731-61EF-48D5-A88A-9683B4F572C2}" type="parTrans" cxnId="{1A7D8660-91CD-44AB-A2C0-CADA47A754FA}">
      <dgm:prSet/>
      <dgm:spPr/>
      <dgm:t>
        <a:bodyPr/>
        <a:lstStyle/>
        <a:p>
          <a:endParaRPr lang="en-US"/>
        </a:p>
      </dgm:t>
    </dgm:pt>
    <dgm:pt modelId="{69E0EE92-4882-4403-8D96-05CAC1252997}" type="sibTrans" cxnId="{1A7D8660-91CD-44AB-A2C0-CADA47A754FA}">
      <dgm:prSet/>
      <dgm:spPr/>
      <dgm:t>
        <a:bodyPr/>
        <a:lstStyle/>
        <a:p>
          <a:endParaRPr lang="en-US"/>
        </a:p>
      </dgm:t>
    </dgm:pt>
    <dgm:pt modelId="{1F6793E8-950D-44AF-9274-195C27842350}">
      <dgm:prSet/>
      <dgm:spPr/>
      <dgm:t>
        <a:bodyPr/>
        <a:lstStyle/>
        <a:p>
          <a:r>
            <a:rPr lang="en-US"/>
            <a:t>Hsiu-Yuan Fan</a:t>
          </a:r>
        </a:p>
      </dgm:t>
    </dgm:pt>
    <dgm:pt modelId="{A9AD664D-3431-40FC-9E33-B2D88FE0A885}" type="parTrans" cxnId="{D46DD227-9319-4790-97CD-2502BB799586}">
      <dgm:prSet/>
      <dgm:spPr/>
      <dgm:t>
        <a:bodyPr/>
        <a:lstStyle/>
        <a:p>
          <a:endParaRPr lang="en-US"/>
        </a:p>
      </dgm:t>
    </dgm:pt>
    <dgm:pt modelId="{24034DCA-C5E4-4B22-A0A7-6D55211CE87E}" type="sibTrans" cxnId="{D46DD227-9319-4790-97CD-2502BB799586}">
      <dgm:prSet/>
      <dgm:spPr/>
      <dgm:t>
        <a:bodyPr/>
        <a:lstStyle/>
        <a:p>
          <a:endParaRPr lang="en-US"/>
        </a:p>
      </dgm:t>
    </dgm:pt>
    <dgm:pt modelId="{E0125847-9DF5-4210-890A-FAC94158F5A6}">
      <dgm:prSet phldrT="[Text]"/>
      <dgm:spPr/>
      <dgm:t>
        <a:bodyPr/>
        <a:lstStyle/>
        <a:p>
          <a:r>
            <a:rPr lang="en-US"/>
            <a:t>Shinjini Srivastava</a:t>
          </a:r>
        </a:p>
      </dgm:t>
    </dgm:pt>
    <dgm:pt modelId="{B5F83AD7-C505-423B-AD03-2D5B69E27583}" type="parTrans" cxnId="{F2923275-BC87-45CE-8EC3-5E01A6ECDF8D}">
      <dgm:prSet/>
      <dgm:spPr/>
      <dgm:t>
        <a:bodyPr/>
        <a:lstStyle/>
        <a:p>
          <a:endParaRPr lang="en-US"/>
        </a:p>
      </dgm:t>
    </dgm:pt>
    <dgm:pt modelId="{14C1D31B-6B42-496F-A13C-449141B895A3}" type="sibTrans" cxnId="{F2923275-BC87-45CE-8EC3-5E01A6ECDF8D}">
      <dgm:prSet/>
      <dgm:spPr/>
      <dgm:t>
        <a:bodyPr/>
        <a:lstStyle/>
        <a:p>
          <a:endParaRPr lang="en-US"/>
        </a:p>
      </dgm:t>
    </dgm:pt>
    <dgm:pt modelId="{0216844E-37A2-4E63-A154-A37651151170}" type="pres">
      <dgm:prSet presAssocID="{CD9DBC44-04B7-4C17-B9BC-EF77CD97482C}" presName="linear" presStyleCnt="0">
        <dgm:presLayoutVars>
          <dgm:dir/>
          <dgm:animLvl val="lvl"/>
          <dgm:resizeHandles val="exact"/>
        </dgm:presLayoutVars>
      </dgm:prSet>
      <dgm:spPr/>
    </dgm:pt>
    <dgm:pt modelId="{3F8BB5E4-D81E-430A-BD11-F29BD4906414}" type="pres">
      <dgm:prSet presAssocID="{8D2C1D72-6CF3-4303-8F84-9A89AD31FCDC}" presName="parentLin" presStyleCnt="0"/>
      <dgm:spPr/>
    </dgm:pt>
    <dgm:pt modelId="{BF6594CC-1A75-4466-AEDD-37B5E71B0A87}" type="pres">
      <dgm:prSet presAssocID="{8D2C1D72-6CF3-4303-8F84-9A89AD31FCDC}" presName="parentLeftMargin" presStyleLbl="node1" presStyleIdx="0" presStyleCnt="3"/>
      <dgm:spPr/>
    </dgm:pt>
    <dgm:pt modelId="{6ACFAA00-56BB-4253-9BAB-29D1AC27BE4A}" type="pres">
      <dgm:prSet presAssocID="{8D2C1D72-6CF3-4303-8F84-9A89AD31FCD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1B68FE5-8C1B-4D5D-AB47-8C6373AFBFBC}" type="pres">
      <dgm:prSet presAssocID="{8D2C1D72-6CF3-4303-8F84-9A89AD31FCDC}" presName="negativeSpace" presStyleCnt="0"/>
      <dgm:spPr/>
    </dgm:pt>
    <dgm:pt modelId="{ABA259E2-45F6-4C07-8B04-D3263335754D}" type="pres">
      <dgm:prSet presAssocID="{8D2C1D72-6CF3-4303-8F84-9A89AD31FCDC}" presName="childText" presStyleLbl="conFgAcc1" presStyleIdx="0" presStyleCnt="3">
        <dgm:presLayoutVars>
          <dgm:bulletEnabled val="1"/>
        </dgm:presLayoutVars>
      </dgm:prSet>
      <dgm:spPr/>
    </dgm:pt>
    <dgm:pt modelId="{B70B5DCD-B023-4504-92D8-9C6961219FD4}" type="pres">
      <dgm:prSet presAssocID="{69E0EE92-4882-4403-8D96-05CAC1252997}" presName="spaceBetweenRectangles" presStyleCnt="0"/>
      <dgm:spPr/>
    </dgm:pt>
    <dgm:pt modelId="{D3E917B7-421B-4E42-91E1-66E55995EE1D}" type="pres">
      <dgm:prSet presAssocID="{1F6793E8-950D-44AF-9274-195C27842350}" presName="parentLin" presStyleCnt="0"/>
      <dgm:spPr/>
    </dgm:pt>
    <dgm:pt modelId="{553527C3-610E-4234-AD55-00FC730B4EFB}" type="pres">
      <dgm:prSet presAssocID="{1F6793E8-950D-44AF-9274-195C27842350}" presName="parentLeftMargin" presStyleLbl="node1" presStyleIdx="0" presStyleCnt="3"/>
      <dgm:spPr/>
    </dgm:pt>
    <dgm:pt modelId="{A1AE2EB3-FD04-4977-932B-B6926063C039}" type="pres">
      <dgm:prSet presAssocID="{1F6793E8-950D-44AF-9274-195C2784235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D4310F5-58AC-4E31-AF65-2556BDE478F6}" type="pres">
      <dgm:prSet presAssocID="{1F6793E8-950D-44AF-9274-195C27842350}" presName="negativeSpace" presStyleCnt="0"/>
      <dgm:spPr/>
    </dgm:pt>
    <dgm:pt modelId="{2E1AA42B-D193-4094-8C2C-68707CB20577}" type="pres">
      <dgm:prSet presAssocID="{1F6793E8-950D-44AF-9274-195C27842350}" presName="childText" presStyleLbl="conFgAcc1" presStyleIdx="1" presStyleCnt="3">
        <dgm:presLayoutVars>
          <dgm:bulletEnabled val="1"/>
        </dgm:presLayoutVars>
      </dgm:prSet>
      <dgm:spPr/>
    </dgm:pt>
    <dgm:pt modelId="{7194064D-C384-4AD8-BCCD-02AB73490AC1}" type="pres">
      <dgm:prSet presAssocID="{24034DCA-C5E4-4B22-A0A7-6D55211CE87E}" presName="spaceBetweenRectangles" presStyleCnt="0"/>
      <dgm:spPr/>
    </dgm:pt>
    <dgm:pt modelId="{08252D6F-C963-4104-99EA-7AE43A4336E0}" type="pres">
      <dgm:prSet presAssocID="{E0125847-9DF5-4210-890A-FAC94158F5A6}" presName="parentLin" presStyleCnt="0"/>
      <dgm:spPr/>
    </dgm:pt>
    <dgm:pt modelId="{AA781E06-E185-4F39-802C-910EBE554468}" type="pres">
      <dgm:prSet presAssocID="{E0125847-9DF5-4210-890A-FAC94158F5A6}" presName="parentLeftMargin" presStyleLbl="node1" presStyleIdx="1" presStyleCnt="3"/>
      <dgm:spPr/>
    </dgm:pt>
    <dgm:pt modelId="{963646BD-7C2D-49C0-8B15-AE40C6A67B89}" type="pres">
      <dgm:prSet presAssocID="{E0125847-9DF5-4210-890A-FAC94158F5A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2115B7D-B2B9-4EC6-A171-601239EF3EB4}" type="pres">
      <dgm:prSet presAssocID="{E0125847-9DF5-4210-890A-FAC94158F5A6}" presName="negativeSpace" presStyleCnt="0"/>
      <dgm:spPr/>
    </dgm:pt>
    <dgm:pt modelId="{53DDFE8B-6BF3-4273-AF8D-0C4DC6D51E37}" type="pres">
      <dgm:prSet presAssocID="{E0125847-9DF5-4210-890A-FAC94158F5A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DDD1E0A-CE74-46BF-9EA1-6145D9734F0D}" type="presOf" srcId="{8D2C1D72-6CF3-4303-8F84-9A89AD31FCDC}" destId="{BF6594CC-1A75-4466-AEDD-37B5E71B0A87}" srcOrd="0" destOrd="0" presId="urn:microsoft.com/office/officeart/2005/8/layout/list1"/>
    <dgm:cxn modelId="{F2B15014-BAEF-4C60-88A3-9FD034B2206A}" type="presOf" srcId="{CD9DBC44-04B7-4C17-B9BC-EF77CD97482C}" destId="{0216844E-37A2-4E63-A154-A37651151170}" srcOrd="0" destOrd="0" presId="urn:microsoft.com/office/officeart/2005/8/layout/list1"/>
    <dgm:cxn modelId="{D46DD227-9319-4790-97CD-2502BB799586}" srcId="{CD9DBC44-04B7-4C17-B9BC-EF77CD97482C}" destId="{1F6793E8-950D-44AF-9274-195C27842350}" srcOrd="1" destOrd="0" parTransId="{A9AD664D-3431-40FC-9E33-B2D88FE0A885}" sibTransId="{24034DCA-C5E4-4B22-A0A7-6D55211CE87E}"/>
    <dgm:cxn modelId="{87D5B932-1328-4DD1-A84C-C159BEC5B342}" type="presOf" srcId="{8D2C1D72-6CF3-4303-8F84-9A89AD31FCDC}" destId="{6ACFAA00-56BB-4253-9BAB-29D1AC27BE4A}" srcOrd="1" destOrd="0" presId="urn:microsoft.com/office/officeart/2005/8/layout/list1"/>
    <dgm:cxn modelId="{1A7D8660-91CD-44AB-A2C0-CADA47A754FA}" srcId="{CD9DBC44-04B7-4C17-B9BC-EF77CD97482C}" destId="{8D2C1D72-6CF3-4303-8F84-9A89AD31FCDC}" srcOrd="0" destOrd="0" parTransId="{41DDC731-61EF-48D5-A88A-9683B4F572C2}" sibTransId="{69E0EE92-4882-4403-8D96-05CAC1252997}"/>
    <dgm:cxn modelId="{DDDF276C-7F42-43C2-9034-2D21BD7DA762}" type="presOf" srcId="{1F6793E8-950D-44AF-9274-195C27842350}" destId="{A1AE2EB3-FD04-4977-932B-B6926063C039}" srcOrd="1" destOrd="0" presId="urn:microsoft.com/office/officeart/2005/8/layout/list1"/>
    <dgm:cxn modelId="{F2923275-BC87-45CE-8EC3-5E01A6ECDF8D}" srcId="{CD9DBC44-04B7-4C17-B9BC-EF77CD97482C}" destId="{E0125847-9DF5-4210-890A-FAC94158F5A6}" srcOrd="2" destOrd="0" parTransId="{B5F83AD7-C505-423B-AD03-2D5B69E27583}" sibTransId="{14C1D31B-6B42-496F-A13C-449141B895A3}"/>
    <dgm:cxn modelId="{99FEE883-025B-4483-A78F-19D3BE8CC427}" type="presOf" srcId="{1F6793E8-950D-44AF-9274-195C27842350}" destId="{553527C3-610E-4234-AD55-00FC730B4EFB}" srcOrd="0" destOrd="0" presId="urn:microsoft.com/office/officeart/2005/8/layout/list1"/>
    <dgm:cxn modelId="{CD589CAB-9308-4681-A44C-DA6E30E87C3F}" type="presOf" srcId="{E0125847-9DF5-4210-890A-FAC94158F5A6}" destId="{963646BD-7C2D-49C0-8B15-AE40C6A67B89}" srcOrd="1" destOrd="0" presId="urn:microsoft.com/office/officeart/2005/8/layout/list1"/>
    <dgm:cxn modelId="{4F759BD4-379D-4019-BFEB-B20FC31E8DB6}" type="presOf" srcId="{E0125847-9DF5-4210-890A-FAC94158F5A6}" destId="{AA781E06-E185-4F39-802C-910EBE554468}" srcOrd="0" destOrd="0" presId="urn:microsoft.com/office/officeart/2005/8/layout/list1"/>
    <dgm:cxn modelId="{F511628F-3FC1-4B4C-A944-C0250DFFFFD6}" type="presParOf" srcId="{0216844E-37A2-4E63-A154-A37651151170}" destId="{3F8BB5E4-D81E-430A-BD11-F29BD4906414}" srcOrd="0" destOrd="0" presId="urn:microsoft.com/office/officeart/2005/8/layout/list1"/>
    <dgm:cxn modelId="{B6F3852A-96AF-46F2-ABCC-8416EDF0DFB1}" type="presParOf" srcId="{3F8BB5E4-D81E-430A-BD11-F29BD4906414}" destId="{BF6594CC-1A75-4466-AEDD-37B5E71B0A87}" srcOrd="0" destOrd="0" presId="urn:microsoft.com/office/officeart/2005/8/layout/list1"/>
    <dgm:cxn modelId="{3361931E-863B-4B00-827F-E13CCD245824}" type="presParOf" srcId="{3F8BB5E4-D81E-430A-BD11-F29BD4906414}" destId="{6ACFAA00-56BB-4253-9BAB-29D1AC27BE4A}" srcOrd="1" destOrd="0" presId="urn:microsoft.com/office/officeart/2005/8/layout/list1"/>
    <dgm:cxn modelId="{D85B35CE-968B-44C1-99E1-4F4F96C2DCAE}" type="presParOf" srcId="{0216844E-37A2-4E63-A154-A37651151170}" destId="{71B68FE5-8C1B-4D5D-AB47-8C6373AFBFBC}" srcOrd="1" destOrd="0" presId="urn:microsoft.com/office/officeart/2005/8/layout/list1"/>
    <dgm:cxn modelId="{3EF55EE8-5A4F-4CBB-A4AC-AF90A4644E3B}" type="presParOf" srcId="{0216844E-37A2-4E63-A154-A37651151170}" destId="{ABA259E2-45F6-4C07-8B04-D3263335754D}" srcOrd="2" destOrd="0" presId="urn:microsoft.com/office/officeart/2005/8/layout/list1"/>
    <dgm:cxn modelId="{37EFA0F8-AC2A-467E-ADD3-5D5046764DBF}" type="presParOf" srcId="{0216844E-37A2-4E63-A154-A37651151170}" destId="{B70B5DCD-B023-4504-92D8-9C6961219FD4}" srcOrd="3" destOrd="0" presId="urn:microsoft.com/office/officeart/2005/8/layout/list1"/>
    <dgm:cxn modelId="{F5C34A69-EAD3-4A42-9FA7-E8C045CBB8A1}" type="presParOf" srcId="{0216844E-37A2-4E63-A154-A37651151170}" destId="{D3E917B7-421B-4E42-91E1-66E55995EE1D}" srcOrd="4" destOrd="0" presId="urn:microsoft.com/office/officeart/2005/8/layout/list1"/>
    <dgm:cxn modelId="{A9DF3C62-269A-4B0C-865D-79F24F6AEC64}" type="presParOf" srcId="{D3E917B7-421B-4E42-91E1-66E55995EE1D}" destId="{553527C3-610E-4234-AD55-00FC730B4EFB}" srcOrd="0" destOrd="0" presId="urn:microsoft.com/office/officeart/2005/8/layout/list1"/>
    <dgm:cxn modelId="{14F6300C-BF7D-4586-8E20-C46B28EEDB07}" type="presParOf" srcId="{D3E917B7-421B-4E42-91E1-66E55995EE1D}" destId="{A1AE2EB3-FD04-4977-932B-B6926063C039}" srcOrd="1" destOrd="0" presId="urn:microsoft.com/office/officeart/2005/8/layout/list1"/>
    <dgm:cxn modelId="{8F321CF1-C0A9-424C-B52E-B219C4E888E7}" type="presParOf" srcId="{0216844E-37A2-4E63-A154-A37651151170}" destId="{1D4310F5-58AC-4E31-AF65-2556BDE478F6}" srcOrd="5" destOrd="0" presId="urn:microsoft.com/office/officeart/2005/8/layout/list1"/>
    <dgm:cxn modelId="{C1683F90-4E27-4ADA-82BB-5B0098BE558F}" type="presParOf" srcId="{0216844E-37A2-4E63-A154-A37651151170}" destId="{2E1AA42B-D193-4094-8C2C-68707CB20577}" srcOrd="6" destOrd="0" presId="urn:microsoft.com/office/officeart/2005/8/layout/list1"/>
    <dgm:cxn modelId="{9344F7E6-8B7E-4D8E-8FFF-AF76E19CDF56}" type="presParOf" srcId="{0216844E-37A2-4E63-A154-A37651151170}" destId="{7194064D-C384-4AD8-BCCD-02AB73490AC1}" srcOrd="7" destOrd="0" presId="urn:microsoft.com/office/officeart/2005/8/layout/list1"/>
    <dgm:cxn modelId="{6AE21D0E-255B-4DFD-A650-DCE0164645E6}" type="presParOf" srcId="{0216844E-37A2-4E63-A154-A37651151170}" destId="{08252D6F-C963-4104-99EA-7AE43A4336E0}" srcOrd="8" destOrd="0" presId="urn:microsoft.com/office/officeart/2005/8/layout/list1"/>
    <dgm:cxn modelId="{CBE40536-F724-4629-9399-6E021F436111}" type="presParOf" srcId="{08252D6F-C963-4104-99EA-7AE43A4336E0}" destId="{AA781E06-E185-4F39-802C-910EBE554468}" srcOrd="0" destOrd="0" presId="urn:microsoft.com/office/officeart/2005/8/layout/list1"/>
    <dgm:cxn modelId="{53FE1440-092C-4EE5-99AD-5058A1131452}" type="presParOf" srcId="{08252D6F-C963-4104-99EA-7AE43A4336E0}" destId="{963646BD-7C2D-49C0-8B15-AE40C6A67B89}" srcOrd="1" destOrd="0" presId="urn:microsoft.com/office/officeart/2005/8/layout/list1"/>
    <dgm:cxn modelId="{100B4E4D-410C-484B-A6D8-5E8134E83117}" type="presParOf" srcId="{0216844E-37A2-4E63-A154-A37651151170}" destId="{42115B7D-B2B9-4EC6-A171-601239EF3EB4}" srcOrd="9" destOrd="0" presId="urn:microsoft.com/office/officeart/2005/8/layout/list1"/>
    <dgm:cxn modelId="{45F5CAEE-6D22-41E1-86AC-D142432A6E18}" type="presParOf" srcId="{0216844E-37A2-4E63-A154-A37651151170}" destId="{53DDFE8B-6BF3-4273-AF8D-0C4DC6D51E3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228A92-52F3-441D-9BC9-B5438DACD17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50FBB21-FAF5-4BC0-8F56-2339B55C6A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Identify Null values</a:t>
          </a:r>
        </a:p>
      </dgm:t>
    </dgm:pt>
    <dgm:pt modelId="{8F6B46CE-E801-4881-A806-3E3C6D7326B5}" type="parTrans" cxnId="{5E6131C3-192E-49F1-B660-9D8F39AF5084}">
      <dgm:prSet/>
      <dgm:spPr/>
      <dgm:t>
        <a:bodyPr/>
        <a:lstStyle/>
        <a:p>
          <a:endParaRPr lang="en-US"/>
        </a:p>
      </dgm:t>
    </dgm:pt>
    <dgm:pt modelId="{7A21021B-ECC7-4B7A-8EFB-3396D370FBB0}" type="sibTrans" cxnId="{5E6131C3-192E-49F1-B660-9D8F39AF5084}">
      <dgm:prSet/>
      <dgm:spPr/>
      <dgm:t>
        <a:bodyPr/>
        <a:lstStyle/>
        <a:p>
          <a:endParaRPr lang="en-US"/>
        </a:p>
      </dgm:t>
    </dgm:pt>
    <dgm:pt modelId="{BDB8BDE8-3859-43F8-88E2-8E33D061D7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Repeating Values</a:t>
          </a:r>
        </a:p>
      </dgm:t>
    </dgm:pt>
    <dgm:pt modelId="{0FE34053-50FF-4226-B4EF-7DC446FFA0CF}" type="parTrans" cxnId="{AFD41F1C-2206-4CEE-B87E-4788FC304A19}">
      <dgm:prSet/>
      <dgm:spPr/>
      <dgm:t>
        <a:bodyPr/>
        <a:lstStyle/>
        <a:p>
          <a:endParaRPr lang="en-US"/>
        </a:p>
      </dgm:t>
    </dgm:pt>
    <dgm:pt modelId="{08871A7A-AA33-4DC3-8ED3-A8028B312917}" type="sibTrans" cxnId="{AFD41F1C-2206-4CEE-B87E-4788FC304A19}">
      <dgm:prSet/>
      <dgm:spPr/>
      <dgm:t>
        <a:bodyPr/>
        <a:lstStyle/>
        <a:p>
          <a:endParaRPr lang="en-US"/>
        </a:p>
      </dgm:t>
    </dgm:pt>
    <dgm:pt modelId="{0570902F-AD60-45FA-8DB3-0A1EAEF3D4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Highly Correlated Columns</a:t>
          </a:r>
        </a:p>
      </dgm:t>
    </dgm:pt>
    <dgm:pt modelId="{D22137C7-33A8-4D6F-8049-696AC4F2EF83}" type="parTrans" cxnId="{8D5D5EA3-07EB-4F14-9058-F934D5268EB0}">
      <dgm:prSet/>
      <dgm:spPr/>
      <dgm:t>
        <a:bodyPr/>
        <a:lstStyle/>
        <a:p>
          <a:endParaRPr lang="en-US"/>
        </a:p>
      </dgm:t>
    </dgm:pt>
    <dgm:pt modelId="{23E41C50-FE00-420E-BBA8-3C48CB3F5DBA}" type="sibTrans" cxnId="{8D5D5EA3-07EB-4F14-9058-F934D5268EB0}">
      <dgm:prSet/>
      <dgm:spPr/>
      <dgm:t>
        <a:bodyPr/>
        <a:lstStyle/>
        <a:p>
          <a:endParaRPr lang="en-US"/>
        </a:p>
      </dgm:t>
    </dgm:pt>
    <dgm:pt modelId="{4A83D94B-033F-43CF-BDE9-96F1B094230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Consistent Data Types</a:t>
          </a:r>
        </a:p>
      </dgm:t>
    </dgm:pt>
    <dgm:pt modelId="{705AB1A2-887A-4435-A01B-E4017FB8CD20}" type="parTrans" cxnId="{2C443B8A-0C3D-47AD-9490-E5CE143F899C}">
      <dgm:prSet/>
      <dgm:spPr/>
      <dgm:t>
        <a:bodyPr/>
        <a:lstStyle/>
        <a:p>
          <a:endParaRPr lang="en-US"/>
        </a:p>
      </dgm:t>
    </dgm:pt>
    <dgm:pt modelId="{32ACBFA2-AC4D-48A4-B10E-F14F2D49A81D}" type="sibTrans" cxnId="{2C443B8A-0C3D-47AD-9490-E5CE143F899C}">
      <dgm:prSet/>
      <dgm:spPr/>
      <dgm:t>
        <a:bodyPr/>
        <a:lstStyle/>
        <a:p>
          <a:endParaRPr lang="en-US"/>
        </a:p>
      </dgm:t>
    </dgm:pt>
    <dgm:pt modelId="{EA8FB56F-6266-42FF-8307-67D899899485}" type="pres">
      <dgm:prSet presAssocID="{60228A92-52F3-441D-9BC9-B5438DACD175}" presName="root" presStyleCnt="0">
        <dgm:presLayoutVars>
          <dgm:dir/>
          <dgm:resizeHandles val="exact"/>
        </dgm:presLayoutVars>
      </dgm:prSet>
      <dgm:spPr/>
    </dgm:pt>
    <dgm:pt modelId="{936F8207-1340-4C99-9EC8-A61AF29A7DDB}" type="pres">
      <dgm:prSet presAssocID="{B50FBB21-FAF5-4BC0-8F56-2339B55C6A59}" presName="compNode" presStyleCnt="0"/>
      <dgm:spPr/>
    </dgm:pt>
    <dgm:pt modelId="{5416CB17-A01F-48E2-9B5B-D67AAFCECA4C}" type="pres">
      <dgm:prSet presAssocID="{B50FBB21-FAF5-4BC0-8F56-2339B55C6A59}" presName="bgRect" presStyleLbl="bgShp" presStyleIdx="0" presStyleCnt="4"/>
      <dgm:spPr/>
    </dgm:pt>
    <dgm:pt modelId="{9E1BE490-4027-488A-A023-E0D45524434E}" type="pres">
      <dgm:prSet presAssocID="{B50FBB21-FAF5-4BC0-8F56-2339B55C6A5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2826E36-E745-4582-9F9F-72EA5588B61F}" type="pres">
      <dgm:prSet presAssocID="{B50FBB21-FAF5-4BC0-8F56-2339B55C6A59}" presName="spaceRect" presStyleCnt="0"/>
      <dgm:spPr/>
    </dgm:pt>
    <dgm:pt modelId="{916BC855-B7FA-4464-A61A-C969FB420082}" type="pres">
      <dgm:prSet presAssocID="{B50FBB21-FAF5-4BC0-8F56-2339B55C6A59}" presName="parTx" presStyleLbl="revTx" presStyleIdx="0" presStyleCnt="4">
        <dgm:presLayoutVars>
          <dgm:chMax val="0"/>
          <dgm:chPref val="0"/>
        </dgm:presLayoutVars>
      </dgm:prSet>
      <dgm:spPr/>
    </dgm:pt>
    <dgm:pt modelId="{547B7AF6-2376-4846-BEC8-8BCCA29F3921}" type="pres">
      <dgm:prSet presAssocID="{7A21021B-ECC7-4B7A-8EFB-3396D370FBB0}" presName="sibTrans" presStyleCnt="0"/>
      <dgm:spPr/>
    </dgm:pt>
    <dgm:pt modelId="{41F9C002-9B99-4D98-85D2-F38403F41646}" type="pres">
      <dgm:prSet presAssocID="{BDB8BDE8-3859-43F8-88E2-8E33D061D7C9}" presName="compNode" presStyleCnt="0"/>
      <dgm:spPr/>
    </dgm:pt>
    <dgm:pt modelId="{478C329F-8800-4352-B4EC-E1FB6F0F614A}" type="pres">
      <dgm:prSet presAssocID="{BDB8BDE8-3859-43F8-88E2-8E33D061D7C9}" presName="bgRect" presStyleLbl="bgShp" presStyleIdx="1" presStyleCnt="4"/>
      <dgm:spPr/>
    </dgm:pt>
    <dgm:pt modelId="{65DB0099-CB12-48E4-BFB2-240AC718D430}" type="pres">
      <dgm:prSet presAssocID="{BDB8BDE8-3859-43F8-88E2-8E33D061D7C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7C1D50EB-372F-4A85-BAE3-9218281B22CF}" type="pres">
      <dgm:prSet presAssocID="{BDB8BDE8-3859-43F8-88E2-8E33D061D7C9}" presName="spaceRect" presStyleCnt="0"/>
      <dgm:spPr/>
    </dgm:pt>
    <dgm:pt modelId="{643F43EE-B71B-4805-93BC-AE74461CBA1F}" type="pres">
      <dgm:prSet presAssocID="{BDB8BDE8-3859-43F8-88E2-8E33D061D7C9}" presName="parTx" presStyleLbl="revTx" presStyleIdx="1" presStyleCnt="4">
        <dgm:presLayoutVars>
          <dgm:chMax val="0"/>
          <dgm:chPref val="0"/>
        </dgm:presLayoutVars>
      </dgm:prSet>
      <dgm:spPr/>
    </dgm:pt>
    <dgm:pt modelId="{4B3A58E4-A3CB-411C-9176-2A25330DCAC7}" type="pres">
      <dgm:prSet presAssocID="{08871A7A-AA33-4DC3-8ED3-A8028B312917}" presName="sibTrans" presStyleCnt="0"/>
      <dgm:spPr/>
    </dgm:pt>
    <dgm:pt modelId="{F420F2C3-9C6D-41EF-B880-FD1586AED67C}" type="pres">
      <dgm:prSet presAssocID="{0570902F-AD60-45FA-8DB3-0A1EAEF3D4C9}" presName="compNode" presStyleCnt="0"/>
      <dgm:spPr/>
    </dgm:pt>
    <dgm:pt modelId="{E675CA6A-073A-4151-8203-1C432329A3FB}" type="pres">
      <dgm:prSet presAssocID="{0570902F-AD60-45FA-8DB3-0A1EAEF3D4C9}" presName="bgRect" presStyleLbl="bgShp" presStyleIdx="2" presStyleCnt="4"/>
      <dgm:spPr/>
    </dgm:pt>
    <dgm:pt modelId="{18865C02-9E50-4ACB-B94E-CC52B3915BF5}" type="pres">
      <dgm:prSet presAssocID="{0570902F-AD60-45FA-8DB3-0A1EAEF3D4C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4BD8F13C-B5D6-46F5-9B45-85B87A5E37DF}" type="pres">
      <dgm:prSet presAssocID="{0570902F-AD60-45FA-8DB3-0A1EAEF3D4C9}" presName="spaceRect" presStyleCnt="0"/>
      <dgm:spPr/>
    </dgm:pt>
    <dgm:pt modelId="{836CE62E-9148-4DB0-909A-789D39D6D688}" type="pres">
      <dgm:prSet presAssocID="{0570902F-AD60-45FA-8DB3-0A1EAEF3D4C9}" presName="parTx" presStyleLbl="revTx" presStyleIdx="2" presStyleCnt="4">
        <dgm:presLayoutVars>
          <dgm:chMax val="0"/>
          <dgm:chPref val="0"/>
        </dgm:presLayoutVars>
      </dgm:prSet>
      <dgm:spPr/>
    </dgm:pt>
    <dgm:pt modelId="{B9A8B380-0083-4119-A3B2-70DBAD8AF940}" type="pres">
      <dgm:prSet presAssocID="{23E41C50-FE00-420E-BBA8-3C48CB3F5DBA}" presName="sibTrans" presStyleCnt="0"/>
      <dgm:spPr/>
    </dgm:pt>
    <dgm:pt modelId="{E3CF4789-9AAA-4F45-92F6-0E5E7708E738}" type="pres">
      <dgm:prSet presAssocID="{4A83D94B-033F-43CF-BDE9-96F1B0942301}" presName="compNode" presStyleCnt="0"/>
      <dgm:spPr/>
    </dgm:pt>
    <dgm:pt modelId="{CD8B5989-D696-46B0-9B7E-7D0FF32E9BB1}" type="pres">
      <dgm:prSet presAssocID="{4A83D94B-033F-43CF-BDE9-96F1B0942301}" presName="bgRect" presStyleLbl="bgShp" presStyleIdx="3" presStyleCnt="4"/>
      <dgm:spPr/>
    </dgm:pt>
    <dgm:pt modelId="{28AC5FD2-17D7-4F14-9B02-E5A20C83B2C3}" type="pres">
      <dgm:prSet presAssocID="{4A83D94B-033F-43CF-BDE9-96F1B0942301}" presName="iconRect" presStyleLbl="node1" presStyleIdx="3" presStyleCnt="4"/>
      <dgm:spPr/>
    </dgm:pt>
    <dgm:pt modelId="{97DB4C32-DAE9-4674-ABCF-42CD87ED9935}" type="pres">
      <dgm:prSet presAssocID="{4A83D94B-033F-43CF-BDE9-96F1B0942301}" presName="spaceRect" presStyleCnt="0"/>
      <dgm:spPr/>
    </dgm:pt>
    <dgm:pt modelId="{EE12240C-FBD8-4C99-8953-6BCCF5BFFB7B}" type="pres">
      <dgm:prSet presAssocID="{4A83D94B-033F-43CF-BDE9-96F1B094230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FD41F1C-2206-4CEE-B87E-4788FC304A19}" srcId="{60228A92-52F3-441D-9BC9-B5438DACD175}" destId="{BDB8BDE8-3859-43F8-88E2-8E33D061D7C9}" srcOrd="1" destOrd="0" parTransId="{0FE34053-50FF-4226-B4EF-7DC446FFA0CF}" sibTransId="{08871A7A-AA33-4DC3-8ED3-A8028B312917}"/>
    <dgm:cxn modelId="{4E16B62C-4F54-4983-B2B0-F7727709A7C1}" type="presOf" srcId="{B50FBB21-FAF5-4BC0-8F56-2339B55C6A59}" destId="{916BC855-B7FA-4464-A61A-C969FB420082}" srcOrd="0" destOrd="0" presId="urn:microsoft.com/office/officeart/2018/2/layout/IconVerticalSolidList"/>
    <dgm:cxn modelId="{20D89C5E-3F79-4B7E-BE2B-435A64DE82D8}" type="presOf" srcId="{0570902F-AD60-45FA-8DB3-0A1EAEF3D4C9}" destId="{836CE62E-9148-4DB0-909A-789D39D6D688}" srcOrd="0" destOrd="0" presId="urn:microsoft.com/office/officeart/2018/2/layout/IconVerticalSolidList"/>
    <dgm:cxn modelId="{123FAD77-6A26-4DED-A079-77EA5D67282D}" type="presOf" srcId="{60228A92-52F3-441D-9BC9-B5438DACD175}" destId="{EA8FB56F-6266-42FF-8307-67D899899485}" srcOrd="0" destOrd="0" presId="urn:microsoft.com/office/officeart/2018/2/layout/IconVerticalSolidList"/>
    <dgm:cxn modelId="{2C443B8A-0C3D-47AD-9490-E5CE143F899C}" srcId="{60228A92-52F3-441D-9BC9-B5438DACD175}" destId="{4A83D94B-033F-43CF-BDE9-96F1B0942301}" srcOrd="3" destOrd="0" parTransId="{705AB1A2-887A-4435-A01B-E4017FB8CD20}" sibTransId="{32ACBFA2-AC4D-48A4-B10E-F14F2D49A81D}"/>
    <dgm:cxn modelId="{8D5D5EA3-07EB-4F14-9058-F934D5268EB0}" srcId="{60228A92-52F3-441D-9BC9-B5438DACD175}" destId="{0570902F-AD60-45FA-8DB3-0A1EAEF3D4C9}" srcOrd="2" destOrd="0" parTransId="{D22137C7-33A8-4D6F-8049-696AC4F2EF83}" sibTransId="{23E41C50-FE00-420E-BBA8-3C48CB3F5DBA}"/>
    <dgm:cxn modelId="{5E6131C3-192E-49F1-B660-9D8F39AF5084}" srcId="{60228A92-52F3-441D-9BC9-B5438DACD175}" destId="{B50FBB21-FAF5-4BC0-8F56-2339B55C6A59}" srcOrd="0" destOrd="0" parTransId="{8F6B46CE-E801-4881-A806-3E3C6D7326B5}" sibTransId="{7A21021B-ECC7-4B7A-8EFB-3396D370FBB0}"/>
    <dgm:cxn modelId="{D99A97CE-D0D0-43F6-A4B9-D871CF6BEC91}" type="presOf" srcId="{BDB8BDE8-3859-43F8-88E2-8E33D061D7C9}" destId="{643F43EE-B71B-4805-93BC-AE74461CBA1F}" srcOrd="0" destOrd="0" presId="urn:microsoft.com/office/officeart/2018/2/layout/IconVerticalSolidList"/>
    <dgm:cxn modelId="{16B56FEE-555A-4A41-A6BE-E81833C44576}" type="presOf" srcId="{4A83D94B-033F-43CF-BDE9-96F1B0942301}" destId="{EE12240C-FBD8-4C99-8953-6BCCF5BFFB7B}" srcOrd="0" destOrd="0" presId="urn:microsoft.com/office/officeart/2018/2/layout/IconVerticalSolidList"/>
    <dgm:cxn modelId="{304AE753-D9BB-45C7-B632-59BEF94A06B8}" type="presParOf" srcId="{EA8FB56F-6266-42FF-8307-67D899899485}" destId="{936F8207-1340-4C99-9EC8-A61AF29A7DDB}" srcOrd="0" destOrd="0" presId="urn:microsoft.com/office/officeart/2018/2/layout/IconVerticalSolidList"/>
    <dgm:cxn modelId="{33EB9040-5EFF-4BC4-8827-33A668805185}" type="presParOf" srcId="{936F8207-1340-4C99-9EC8-A61AF29A7DDB}" destId="{5416CB17-A01F-48E2-9B5B-D67AAFCECA4C}" srcOrd="0" destOrd="0" presId="urn:microsoft.com/office/officeart/2018/2/layout/IconVerticalSolidList"/>
    <dgm:cxn modelId="{76221A14-C232-4AC3-A8A9-F16952F1ECCB}" type="presParOf" srcId="{936F8207-1340-4C99-9EC8-A61AF29A7DDB}" destId="{9E1BE490-4027-488A-A023-E0D45524434E}" srcOrd="1" destOrd="0" presId="urn:microsoft.com/office/officeart/2018/2/layout/IconVerticalSolidList"/>
    <dgm:cxn modelId="{50C12350-6B90-416A-9334-406EEEF30D22}" type="presParOf" srcId="{936F8207-1340-4C99-9EC8-A61AF29A7DDB}" destId="{02826E36-E745-4582-9F9F-72EA5588B61F}" srcOrd="2" destOrd="0" presId="urn:microsoft.com/office/officeart/2018/2/layout/IconVerticalSolidList"/>
    <dgm:cxn modelId="{E5A990D8-15BB-4E84-8039-54A0E44A81C0}" type="presParOf" srcId="{936F8207-1340-4C99-9EC8-A61AF29A7DDB}" destId="{916BC855-B7FA-4464-A61A-C969FB420082}" srcOrd="3" destOrd="0" presId="urn:microsoft.com/office/officeart/2018/2/layout/IconVerticalSolidList"/>
    <dgm:cxn modelId="{BFF858F5-EEC8-4370-B41A-20635178C9B3}" type="presParOf" srcId="{EA8FB56F-6266-42FF-8307-67D899899485}" destId="{547B7AF6-2376-4846-BEC8-8BCCA29F3921}" srcOrd="1" destOrd="0" presId="urn:microsoft.com/office/officeart/2018/2/layout/IconVerticalSolidList"/>
    <dgm:cxn modelId="{A565285B-EA81-4868-A58E-EC263BAC57A5}" type="presParOf" srcId="{EA8FB56F-6266-42FF-8307-67D899899485}" destId="{41F9C002-9B99-4D98-85D2-F38403F41646}" srcOrd="2" destOrd="0" presId="urn:microsoft.com/office/officeart/2018/2/layout/IconVerticalSolidList"/>
    <dgm:cxn modelId="{61418F23-61B1-4D88-AC6E-43A009E6E443}" type="presParOf" srcId="{41F9C002-9B99-4D98-85D2-F38403F41646}" destId="{478C329F-8800-4352-B4EC-E1FB6F0F614A}" srcOrd="0" destOrd="0" presId="urn:microsoft.com/office/officeart/2018/2/layout/IconVerticalSolidList"/>
    <dgm:cxn modelId="{523DF351-4754-4A58-B157-F6B9E5CDF8E2}" type="presParOf" srcId="{41F9C002-9B99-4D98-85D2-F38403F41646}" destId="{65DB0099-CB12-48E4-BFB2-240AC718D430}" srcOrd="1" destOrd="0" presId="urn:microsoft.com/office/officeart/2018/2/layout/IconVerticalSolidList"/>
    <dgm:cxn modelId="{BC9CF879-BE39-4672-9D9F-B48A3E64B1FA}" type="presParOf" srcId="{41F9C002-9B99-4D98-85D2-F38403F41646}" destId="{7C1D50EB-372F-4A85-BAE3-9218281B22CF}" srcOrd="2" destOrd="0" presId="urn:microsoft.com/office/officeart/2018/2/layout/IconVerticalSolidList"/>
    <dgm:cxn modelId="{30F289AC-1D33-4137-AE7F-BB570E2205A3}" type="presParOf" srcId="{41F9C002-9B99-4D98-85D2-F38403F41646}" destId="{643F43EE-B71B-4805-93BC-AE74461CBA1F}" srcOrd="3" destOrd="0" presId="urn:microsoft.com/office/officeart/2018/2/layout/IconVerticalSolidList"/>
    <dgm:cxn modelId="{653550A7-6830-4F77-90AE-9E34F00AC252}" type="presParOf" srcId="{EA8FB56F-6266-42FF-8307-67D899899485}" destId="{4B3A58E4-A3CB-411C-9176-2A25330DCAC7}" srcOrd="3" destOrd="0" presId="urn:microsoft.com/office/officeart/2018/2/layout/IconVerticalSolidList"/>
    <dgm:cxn modelId="{1BB200AC-B1A8-4B31-8749-7E95A78B2DC4}" type="presParOf" srcId="{EA8FB56F-6266-42FF-8307-67D899899485}" destId="{F420F2C3-9C6D-41EF-B880-FD1586AED67C}" srcOrd="4" destOrd="0" presId="urn:microsoft.com/office/officeart/2018/2/layout/IconVerticalSolidList"/>
    <dgm:cxn modelId="{32F3465D-12EB-4929-A46A-2D70EA73856B}" type="presParOf" srcId="{F420F2C3-9C6D-41EF-B880-FD1586AED67C}" destId="{E675CA6A-073A-4151-8203-1C432329A3FB}" srcOrd="0" destOrd="0" presId="urn:microsoft.com/office/officeart/2018/2/layout/IconVerticalSolidList"/>
    <dgm:cxn modelId="{E6ED153C-6A0E-4DFF-A14D-6F0E24393E31}" type="presParOf" srcId="{F420F2C3-9C6D-41EF-B880-FD1586AED67C}" destId="{18865C02-9E50-4ACB-B94E-CC52B3915BF5}" srcOrd="1" destOrd="0" presId="urn:microsoft.com/office/officeart/2018/2/layout/IconVerticalSolidList"/>
    <dgm:cxn modelId="{EA7719D1-4295-4D36-AD75-DBBB65939DFC}" type="presParOf" srcId="{F420F2C3-9C6D-41EF-B880-FD1586AED67C}" destId="{4BD8F13C-B5D6-46F5-9B45-85B87A5E37DF}" srcOrd="2" destOrd="0" presId="urn:microsoft.com/office/officeart/2018/2/layout/IconVerticalSolidList"/>
    <dgm:cxn modelId="{7AE5F345-DBAE-45DA-86EF-C43454D525F6}" type="presParOf" srcId="{F420F2C3-9C6D-41EF-B880-FD1586AED67C}" destId="{836CE62E-9148-4DB0-909A-789D39D6D688}" srcOrd="3" destOrd="0" presId="urn:microsoft.com/office/officeart/2018/2/layout/IconVerticalSolidList"/>
    <dgm:cxn modelId="{4A5EA30E-19E6-44F5-84DF-AE61416AC642}" type="presParOf" srcId="{EA8FB56F-6266-42FF-8307-67D899899485}" destId="{B9A8B380-0083-4119-A3B2-70DBAD8AF940}" srcOrd="5" destOrd="0" presId="urn:microsoft.com/office/officeart/2018/2/layout/IconVerticalSolidList"/>
    <dgm:cxn modelId="{09419805-46BC-4391-B25A-3A0C5E92D4E0}" type="presParOf" srcId="{EA8FB56F-6266-42FF-8307-67D899899485}" destId="{E3CF4789-9AAA-4F45-92F6-0E5E7708E738}" srcOrd="6" destOrd="0" presId="urn:microsoft.com/office/officeart/2018/2/layout/IconVerticalSolidList"/>
    <dgm:cxn modelId="{BA89BDD8-76A9-4410-AC15-4105789CBFAA}" type="presParOf" srcId="{E3CF4789-9AAA-4F45-92F6-0E5E7708E738}" destId="{CD8B5989-D696-46B0-9B7E-7D0FF32E9BB1}" srcOrd="0" destOrd="0" presId="urn:microsoft.com/office/officeart/2018/2/layout/IconVerticalSolidList"/>
    <dgm:cxn modelId="{61386AEF-28B0-4300-87E6-B89EBE6BDE98}" type="presParOf" srcId="{E3CF4789-9AAA-4F45-92F6-0E5E7708E738}" destId="{28AC5FD2-17D7-4F14-9B02-E5A20C83B2C3}" srcOrd="1" destOrd="0" presId="urn:microsoft.com/office/officeart/2018/2/layout/IconVerticalSolidList"/>
    <dgm:cxn modelId="{1DB4013E-970B-46AF-991B-98FDCCAF2D1D}" type="presParOf" srcId="{E3CF4789-9AAA-4F45-92F6-0E5E7708E738}" destId="{97DB4C32-DAE9-4674-ABCF-42CD87ED9935}" srcOrd="2" destOrd="0" presId="urn:microsoft.com/office/officeart/2018/2/layout/IconVerticalSolidList"/>
    <dgm:cxn modelId="{0DF984C7-B29D-4B9C-ABEF-FF86A236E26C}" type="presParOf" srcId="{E3CF4789-9AAA-4F45-92F6-0E5E7708E738}" destId="{EE12240C-FBD8-4C99-8953-6BCCF5BFFB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C49673-87F2-471B-BB24-E8F2DA894DD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6F44C7A-CABC-4A4C-A618-05991E4B50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Rate of change of type of crime with respect to time over 5 year period</a:t>
          </a:r>
        </a:p>
      </dgm:t>
    </dgm:pt>
    <dgm:pt modelId="{426BC607-3915-4040-B145-A90A37979BC2}" type="parTrans" cxnId="{F3E1AED9-889C-40D8-BB73-6FAF4F628705}">
      <dgm:prSet/>
      <dgm:spPr/>
      <dgm:t>
        <a:bodyPr/>
        <a:lstStyle/>
        <a:p>
          <a:endParaRPr lang="en-US"/>
        </a:p>
      </dgm:t>
    </dgm:pt>
    <dgm:pt modelId="{115DF93F-324F-46C9-8D9A-5933D9BE9178}" type="sibTrans" cxnId="{F3E1AED9-889C-40D8-BB73-6FAF4F628705}">
      <dgm:prSet/>
      <dgm:spPr/>
      <dgm:t>
        <a:bodyPr/>
        <a:lstStyle/>
        <a:p>
          <a:endParaRPr lang="en-US"/>
        </a:p>
      </dgm:t>
    </dgm:pt>
    <dgm:pt modelId="{53FC8CE1-E1DA-4C74-9AB6-266D564831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Change in # of crimes of a particular type </a:t>
          </a:r>
          <a:r>
            <a:rPr lang="en-US" dirty="0" err="1"/>
            <a:t>wrt</a:t>
          </a:r>
          <a:r>
            <a:rPr lang="en-US" dirty="0"/>
            <a:t> time of year</a:t>
          </a:r>
        </a:p>
      </dgm:t>
    </dgm:pt>
    <dgm:pt modelId="{66B49D7D-B12A-4DA4-BBF9-149B74269C61}" type="parTrans" cxnId="{9F498FE8-5BD7-4A60-9707-051704D31610}">
      <dgm:prSet/>
      <dgm:spPr/>
      <dgm:t>
        <a:bodyPr/>
        <a:lstStyle/>
        <a:p>
          <a:endParaRPr lang="en-US"/>
        </a:p>
      </dgm:t>
    </dgm:pt>
    <dgm:pt modelId="{7F748057-DBA5-42ED-A78B-11A324833FAC}" type="sibTrans" cxnId="{9F498FE8-5BD7-4A60-9707-051704D31610}">
      <dgm:prSet/>
      <dgm:spPr/>
      <dgm:t>
        <a:bodyPr/>
        <a:lstStyle/>
        <a:p>
          <a:endParaRPr lang="en-US"/>
        </a:p>
      </dgm:t>
    </dgm:pt>
    <dgm:pt modelId="{7BA3B9E9-0831-4DC7-891D-95457D4E86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Change in the # of crimes with respect to the day of the week</a:t>
          </a:r>
        </a:p>
      </dgm:t>
    </dgm:pt>
    <dgm:pt modelId="{282DDB8A-8F66-4239-8792-316CE73650F0}" type="parTrans" cxnId="{B062506F-9002-4F5A-A689-073A072DDF63}">
      <dgm:prSet/>
      <dgm:spPr/>
      <dgm:t>
        <a:bodyPr/>
        <a:lstStyle/>
        <a:p>
          <a:endParaRPr lang="en-US"/>
        </a:p>
      </dgm:t>
    </dgm:pt>
    <dgm:pt modelId="{5847CBA0-AB78-4752-BB99-BEC17DD2E1F6}" type="sibTrans" cxnId="{B062506F-9002-4F5A-A689-073A072DDF63}">
      <dgm:prSet/>
      <dgm:spPr/>
      <dgm:t>
        <a:bodyPr/>
        <a:lstStyle/>
        <a:p>
          <a:endParaRPr lang="en-US"/>
        </a:p>
      </dgm:t>
    </dgm:pt>
    <dgm:pt modelId="{98B57CDD-6F8D-4586-8987-C0CF4A1D1084}" type="pres">
      <dgm:prSet presAssocID="{DBC49673-87F2-471B-BB24-E8F2DA894DD9}" presName="root" presStyleCnt="0">
        <dgm:presLayoutVars>
          <dgm:dir/>
          <dgm:resizeHandles val="exact"/>
        </dgm:presLayoutVars>
      </dgm:prSet>
      <dgm:spPr/>
    </dgm:pt>
    <dgm:pt modelId="{0B3E7D47-45C3-4709-B037-8073909D8E9D}" type="pres">
      <dgm:prSet presAssocID="{36F44C7A-CABC-4A4C-A618-05991E4B502F}" presName="compNode" presStyleCnt="0"/>
      <dgm:spPr/>
    </dgm:pt>
    <dgm:pt modelId="{14A655A3-9C61-4159-8E1C-C876FD7BDDC0}" type="pres">
      <dgm:prSet presAssocID="{36F44C7A-CABC-4A4C-A618-05991E4B502F}" presName="bgRect" presStyleLbl="bgShp" presStyleIdx="0" presStyleCnt="3"/>
      <dgm:spPr/>
    </dgm:pt>
    <dgm:pt modelId="{8F110C34-C0E9-4D68-8C87-A080DE7B26A5}" type="pres">
      <dgm:prSet presAssocID="{36F44C7A-CABC-4A4C-A618-05991E4B502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E63C8B7-90F8-45C0-BA89-89DB629AA75B}" type="pres">
      <dgm:prSet presAssocID="{36F44C7A-CABC-4A4C-A618-05991E4B502F}" presName="spaceRect" presStyleCnt="0"/>
      <dgm:spPr/>
    </dgm:pt>
    <dgm:pt modelId="{079CA201-938D-477D-B245-417DDE51817D}" type="pres">
      <dgm:prSet presAssocID="{36F44C7A-CABC-4A4C-A618-05991E4B502F}" presName="parTx" presStyleLbl="revTx" presStyleIdx="0" presStyleCnt="3">
        <dgm:presLayoutVars>
          <dgm:chMax val="0"/>
          <dgm:chPref val="0"/>
        </dgm:presLayoutVars>
      </dgm:prSet>
      <dgm:spPr/>
    </dgm:pt>
    <dgm:pt modelId="{1E0148E4-38D9-44A0-943D-AF2567C019DB}" type="pres">
      <dgm:prSet presAssocID="{115DF93F-324F-46C9-8D9A-5933D9BE9178}" presName="sibTrans" presStyleCnt="0"/>
      <dgm:spPr/>
    </dgm:pt>
    <dgm:pt modelId="{2884434B-9DB3-4891-A50F-EF6C5B1F2CBD}" type="pres">
      <dgm:prSet presAssocID="{53FC8CE1-E1DA-4C74-9AB6-266D56483169}" presName="compNode" presStyleCnt="0"/>
      <dgm:spPr/>
    </dgm:pt>
    <dgm:pt modelId="{3F081966-69B3-4808-804F-72FF14647766}" type="pres">
      <dgm:prSet presAssocID="{53FC8CE1-E1DA-4C74-9AB6-266D56483169}" presName="bgRect" presStyleLbl="bgShp" presStyleIdx="1" presStyleCnt="3"/>
      <dgm:spPr/>
    </dgm:pt>
    <dgm:pt modelId="{09FD5C89-6B05-494F-AB24-7ECB7031AA09}" type="pres">
      <dgm:prSet presAssocID="{53FC8CE1-E1DA-4C74-9AB6-266D5648316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cuffs"/>
        </a:ext>
      </dgm:extLst>
    </dgm:pt>
    <dgm:pt modelId="{756020A3-0A2F-49D2-B9F1-CDB0BC046627}" type="pres">
      <dgm:prSet presAssocID="{53FC8CE1-E1DA-4C74-9AB6-266D56483169}" presName="spaceRect" presStyleCnt="0"/>
      <dgm:spPr/>
    </dgm:pt>
    <dgm:pt modelId="{D03074D7-1A56-4C9F-AB60-88100A4A7A92}" type="pres">
      <dgm:prSet presAssocID="{53FC8CE1-E1DA-4C74-9AB6-266D56483169}" presName="parTx" presStyleLbl="revTx" presStyleIdx="1" presStyleCnt="3">
        <dgm:presLayoutVars>
          <dgm:chMax val="0"/>
          <dgm:chPref val="0"/>
        </dgm:presLayoutVars>
      </dgm:prSet>
      <dgm:spPr/>
    </dgm:pt>
    <dgm:pt modelId="{CDBDFAB2-DE2E-4B5C-8013-44F576ADA959}" type="pres">
      <dgm:prSet presAssocID="{7F748057-DBA5-42ED-A78B-11A324833FAC}" presName="sibTrans" presStyleCnt="0"/>
      <dgm:spPr/>
    </dgm:pt>
    <dgm:pt modelId="{E557A031-1DE3-4146-8ED4-8EA26C9C1E1E}" type="pres">
      <dgm:prSet presAssocID="{7BA3B9E9-0831-4DC7-891D-95457D4E864D}" presName="compNode" presStyleCnt="0"/>
      <dgm:spPr/>
    </dgm:pt>
    <dgm:pt modelId="{587756C3-3D6E-4AE3-81DD-1E7CDDEE8277}" type="pres">
      <dgm:prSet presAssocID="{7BA3B9E9-0831-4DC7-891D-95457D4E864D}" presName="bgRect" presStyleLbl="bgShp" presStyleIdx="2" presStyleCnt="3"/>
      <dgm:spPr/>
    </dgm:pt>
    <dgm:pt modelId="{AD498D27-A2FB-472C-85E4-4FEDF8BB4A2E}" type="pres">
      <dgm:prSet presAssocID="{7BA3B9E9-0831-4DC7-891D-95457D4E864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lice"/>
        </a:ext>
      </dgm:extLst>
    </dgm:pt>
    <dgm:pt modelId="{FCD70679-3094-40DF-B55E-702BE9A0E008}" type="pres">
      <dgm:prSet presAssocID="{7BA3B9E9-0831-4DC7-891D-95457D4E864D}" presName="spaceRect" presStyleCnt="0"/>
      <dgm:spPr/>
    </dgm:pt>
    <dgm:pt modelId="{70DBAC73-B32E-4043-B348-8EA7FE9E51A0}" type="pres">
      <dgm:prSet presAssocID="{7BA3B9E9-0831-4DC7-891D-95457D4E86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2FA9262-0A3F-4A37-81D8-861E0C03B31F}" type="presOf" srcId="{7BA3B9E9-0831-4DC7-891D-95457D4E864D}" destId="{70DBAC73-B32E-4043-B348-8EA7FE9E51A0}" srcOrd="0" destOrd="0" presId="urn:microsoft.com/office/officeart/2018/2/layout/IconVerticalSolidList"/>
    <dgm:cxn modelId="{B062506F-9002-4F5A-A689-073A072DDF63}" srcId="{DBC49673-87F2-471B-BB24-E8F2DA894DD9}" destId="{7BA3B9E9-0831-4DC7-891D-95457D4E864D}" srcOrd="2" destOrd="0" parTransId="{282DDB8A-8F66-4239-8792-316CE73650F0}" sibTransId="{5847CBA0-AB78-4752-BB99-BEC17DD2E1F6}"/>
    <dgm:cxn modelId="{A61AE2C3-E946-4D2E-B99C-85E3EC365F1B}" type="presOf" srcId="{DBC49673-87F2-471B-BB24-E8F2DA894DD9}" destId="{98B57CDD-6F8D-4586-8987-C0CF4A1D1084}" srcOrd="0" destOrd="0" presId="urn:microsoft.com/office/officeart/2018/2/layout/IconVerticalSolidList"/>
    <dgm:cxn modelId="{F3E1AED9-889C-40D8-BB73-6FAF4F628705}" srcId="{DBC49673-87F2-471B-BB24-E8F2DA894DD9}" destId="{36F44C7A-CABC-4A4C-A618-05991E4B502F}" srcOrd="0" destOrd="0" parTransId="{426BC607-3915-4040-B145-A90A37979BC2}" sibTransId="{115DF93F-324F-46C9-8D9A-5933D9BE9178}"/>
    <dgm:cxn modelId="{1AB903DC-932C-432F-9F30-08D13C5DCAE3}" type="presOf" srcId="{36F44C7A-CABC-4A4C-A618-05991E4B502F}" destId="{079CA201-938D-477D-B245-417DDE51817D}" srcOrd="0" destOrd="0" presId="urn:microsoft.com/office/officeart/2018/2/layout/IconVerticalSolidList"/>
    <dgm:cxn modelId="{9F498FE8-5BD7-4A60-9707-051704D31610}" srcId="{DBC49673-87F2-471B-BB24-E8F2DA894DD9}" destId="{53FC8CE1-E1DA-4C74-9AB6-266D56483169}" srcOrd="1" destOrd="0" parTransId="{66B49D7D-B12A-4DA4-BBF9-149B74269C61}" sibTransId="{7F748057-DBA5-42ED-A78B-11A324833FAC}"/>
    <dgm:cxn modelId="{838A78EB-FB44-4CC7-A2EE-F4E7BB867FC5}" type="presOf" srcId="{53FC8CE1-E1DA-4C74-9AB6-266D56483169}" destId="{D03074D7-1A56-4C9F-AB60-88100A4A7A92}" srcOrd="0" destOrd="0" presId="urn:microsoft.com/office/officeart/2018/2/layout/IconVerticalSolidList"/>
    <dgm:cxn modelId="{E76D3FB5-3FF5-4AA5-9717-BF90FAD724F5}" type="presParOf" srcId="{98B57CDD-6F8D-4586-8987-C0CF4A1D1084}" destId="{0B3E7D47-45C3-4709-B037-8073909D8E9D}" srcOrd="0" destOrd="0" presId="urn:microsoft.com/office/officeart/2018/2/layout/IconVerticalSolidList"/>
    <dgm:cxn modelId="{B74A9990-382C-4379-B2A3-CBFEB07D650D}" type="presParOf" srcId="{0B3E7D47-45C3-4709-B037-8073909D8E9D}" destId="{14A655A3-9C61-4159-8E1C-C876FD7BDDC0}" srcOrd="0" destOrd="0" presId="urn:microsoft.com/office/officeart/2018/2/layout/IconVerticalSolidList"/>
    <dgm:cxn modelId="{84854424-8195-4491-9D27-49DAD55C4AF8}" type="presParOf" srcId="{0B3E7D47-45C3-4709-B037-8073909D8E9D}" destId="{8F110C34-C0E9-4D68-8C87-A080DE7B26A5}" srcOrd="1" destOrd="0" presId="urn:microsoft.com/office/officeart/2018/2/layout/IconVerticalSolidList"/>
    <dgm:cxn modelId="{FF69BB64-2DD6-4829-9581-EEABE9E22083}" type="presParOf" srcId="{0B3E7D47-45C3-4709-B037-8073909D8E9D}" destId="{9E63C8B7-90F8-45C0-BA89-89DB629AA75B}" srcOrd="2" destOrd="0" presId="urn:microsoft.com/office/officeart/2018/2/layout/IconVerticalSolidList"/>
    <dgm:cxn modelId="{48D48CEB-103B-4D2B-AFDA-E8B9686CD573}" type="presParOf" srcId="{0B3E7D47-45C3-4709-B037-8073909D8E9D}" destId="{079CA201-938D-477D-B245-417DDE51817D}" srcOrd="3" destOrd="0" presId="urn:microsoft.com/office/officeart/2018/2/layout/IconVerticalSolidList"/>
    <dgm:cxn modelId="{60730025-2314-4167-B19A-F870D7E46E4E}" type="presParOf" srcId="{98B57CDD-6F8D-4586-8987-C0CF4A1D1084}" destId="{1E0148E4-38D9-44A0-943D-AF2567C019DB}" srcOrd="1" destOrd="0" presId="urn:microsoft.com/office/officeart/2018/2/layout/IconVerticalSolidList"/>
    <dgm:cxn modelId="{220AB2FB-2322-4D1F-A1CB-3B4A2C9776AA}" type="presParOf" srcId="{98B57CDD-6F8D-4586-8987-C0CF4A1D1084}" destId="{2884434B-9DB3-4891-A50F-EF6C5B1F2CBD}" srcOrd="2" destOrd="0" presId="urn:microsoft.com/office/officeart/2018/2/layout/IconVerticalSolidList"/>
    <dgm:cxn modelId="{3BCDCEA5-55B4-4521-8B7A-A8C857A71C3B}" type="presParOf" srcId="{2884434B-9DB3-4891-A50F-EF6C5B1F2CBD}" destId="{3F081966-69B3-4808-804F-72FF14647766}" srcOrd="0" destOrd="0" presId="urn:microsoft.com/office/officeart/2018/2/layout/IconVerticalSolidList"/>
    <dgm:cxn modelId="{A96C5A78-9A39-4236-B7FE-F0E547B33D83}" type="presParOf" srcId="{2884434B-9DB3-4891-A50F-EF6C5B1F2CBD}" destId="{09FD5C89-6B05-494F-AB24-7ECB7031AA09}" srcOrd="1" destOrd="0" presId="urn:microsoft.com/office/officeart/2018/2/layout/IconVerticalSolidList"/>
    <dgm:cxn modelId="{2852D2D0-6D35-42CF-9F98-42A9A3F9E712}" type="presParOf" srcId="{2884434B-9DB3-4891-A50F-EF6C5B1F2CBD}" destId="{756020A3-0A2F-49D2-B9F1-CDB0BC046627}" srcOrd="2" destOrd="0" presId="urn:microsoft.com/office/officeart/2018/2/layout/IconVerticalSolidList"/>
    <dgm:cxn modelId="{4BBA6295-553F-4789-860D-757B3B0D2B84}" type="presParOf" srcId="{2884434B-9DB3-4891-A50F-EF6C5B1F2CBD}" destId="{D03074D7-1A56-4C9F-AB60-88100A4A7A92}" srcOrd="3" destOrd="0" presId="urn:microsoft.com/office/officeart/2018/2/layout/IconVerticalSolidList"/>
    <dgm:cxn modelId="{065EE75C-DF01-4DCA-A534-620D152A3B19}" type="presParOf" srcId="{98B57CDD-6F8D-4586-8987-C0CF4A1D1084}" destId="{CDBDFAB2-DE2E-4B5C-8013-44F576ADA959}" srcOrd="3" destOrd="0" presId="urn:microsoft.com/office/officeart/2018/2/layout/IconVerticalSolidList"/>
    <dgm:cxn modelId="{701939FC-AD7D-4E2A-AABF-B19B41013A46}" type="presParOf" srcId="{98B57CDD-6F8D-4586-8987-C0CF4A1D1084}" destId="{E557A031-1DE3-4146-8ED4-8EA26C9C1E1E}" srcOrd="4" destOrd="0" presId="urn:microsoft.com/office/officeart/2018/2/layout/IconVerticalSolidList"/>
    <dgm:cxn modelId="{9C778F25-09B4-4C24-BD8A-8966EA8967AD}" type="presParOf" srcId="{E557A031-1DE3-4146-8ED4-8EA26C9C1E1E}" destId="{587756C3-3D6E-4AE3-81DD-1E7CDDEE8277}" srcOrd="0" destOrd="0" presId="urn:microsoft.com/office/officeart/2018/2/layout/IconVerticalSolidList"/>
    <dgm:cxn modelId="{A5468E52-AE70-44C9-82E9-00916272FD17}" type="presParOf" srcId="{E557A031-1DE3-4146-8ED4-8EA26C9C1E1E}" destId="{AD498D27-A2FB-472C-85E4-4FEDF8BB4A2E}" srcOrd="1" destOrd="0" presId="urn:microsoft.com/office/officeart/2018/2/layout/IconVerticalSolidList"/>
    <dgm:cxn modelId="{17C38221-1C32-4BEF-802B-9C7C13435408}" type="presParOf" srcId="{E557A031-1DE3-4146-8ED4-8EA26C9C1E1E}" destId="{FCD70679-3094-40DF-B55E-702BE9A0E008}" srcOrd="2" destOrd="0" presId="urn:microsoft.com/office/officeart/2018/2/layout/IconVerticalSolidList"/>
    <dgm:cxn modelId="{327A488B-0FE8-4A28-ADB2-B57E3B1D3B12}" type="presParOf" srcId="{E557A031-1DE3-4146-8ED4-8EA26C9C1E1E}" destId="{70DBAC73-B32E-4043-B348-8EA7FE9E51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DF0F63-F32E-463C-96BE-D093D6F57155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A05BBE7-299B-40A7-9756-9C19D9DAE762}">
      <dgm:prSet/>
      <dgm:spPr/>
      <dgm:t>
        <a:bodyPr/>
        <a:lstStyle/>
        <a:p>
          <a:r>
            <a:rPr lang="en-US"/>
            <a:t>Principal Component Analysis</a:t>
          </a:r>
        </a:p>
      </dgm:t>
    </dgm:pt>
    <dgm:pt modelId="{F963EB8D-B50E-4214-A326-F83680105777}" type="parTrans" cxnId="{E1D5EC58-2E0E-463F-BCFA-D25881B70453}">
      <dgm:prSet/>
      <dgm:spPr/>
      <dgm:t>
        <a:bodyPr/>
        <a:lstStyle/>
        <a:p>
          <a:endParaRPr lang="en-US"/>
        </a:p>
      </dgm:t>
    </dgm:pt>
    <dgm:pt modelId="{7CDD1B07-5F99-4F1B-8C75-ED5B9C1D79D8}" type="sibTrans" cxnId="{E1D5EC58-2E0E-463F-BCFA-D25881B70453}">
      <dgm:prSet/>
      <dgm:spPr/>
      <dgm:t>
        <a:bodyPr/>
        <a:lstStyle/>
        <a:p>
          <a:endParaRPr lang="en-US"/>
        </a:p>
      </dgm:t>
    </dgm:pt>
    <dgm:pt modelId="{11227C6E-6B3C-4602-9277-E857F789A523}">
      <dgm:prSet/>
      <dgm:spPr/>
      <dgm:t>
        <a:bodyPr/>
        <a:lstStyle/>
        <a:p>
          <a:r>
            <a:rPr lang="en-US"/>
            <a:t>K means clustering</a:t>
          </a:r>
        </a:p>
      </dgm:t>
    </dgm:pt>
    <dgm:pt modelId="{A8E521BD-0482-40FC-A6E2-AF50F862FB76}" type="parTrans" cxnId="{EA21150A-091C-4F9A-A5A0-C50982A0E5E1}">
      <dgm:prSet/>
      <dgm:spPr/>
      <dgm:t>
        <a:bodyPr/>
        <a:lstStyle/>
        <a:p>
          <a:endParaRPr lang="en-US"/>
        </a:p>
      </dgm:t>
    </dgm:pt>
    <dgm:pt modelId="{0B60F729-14B5-46A2-B820-B8D62D634E05}" type="sibTrans" cxnId="{EA21150A-091C-4F9A-A5A0-C50982A0E5E1}">
      <dgm:prSet/>
      <dgm:spPr/>
      <dgm:t>
        <a:bodyPr/>
        <a:lstStyle/>
        <a:p>
          <a:endParaRPr lang="en-US"/>
        </a:p>
      </dgm:t>
    </dgm:pt>
    <dgm:pt modelId="{40B29A80-EDDC-4930-B361-E34B2B1480A6}">
      <dgm:prSet/>
      <dgm:spPr/>
      <dgm:t>
        <a:bodyPr/>
        <a:lstStyle/>
        <a:p>
          <a:r>
            <a:rPr lang="en-US"/>
            <a:t>Naïve Bayes</a:t>
          </a:r>
        </a:p>
      </dgm:t>
    </dgm:pt>
    <dgm:pt modelId="{FB3E5FC6-94B8-4BB8-8711-755B531C9F41}" type="parTrans" cxnId="{6FBE6F78-0C4A-4779-8182-08F75BAD2D76}">
      <dgm:prSet/>
      <dgm:spPr/>
      <dgm:t>
        <a:bodyPr/>
        <a:lstStyle/>
        <a:p>
          <a:endParaRPr lang="en-US"/>
        </a:p>
      </dgm:t>
    </dgm:pt>
    <dgm:pt modelId="{809CEA1A-030E-4931-985A-C82E71E13D47}" type="sibTrans" cxnId="{6FBE6F78-0C4A-4779-8182-08F75BAD2D76}">
      <dgm:prSet/>
      <dgm:spPr/>
      <dgm:t>
        <a:bodyPr/>
        <a:lstStyle/>
        <a:p>
          <a:endParaRPr lang="en-US"/>
        </a:p>
      </dgm:t>
    </dgm:pt>
    <dgm:pt modelId="{D01EE46A-6A2B-45A1-9A61-7D629C08C92D}">
      <dgm:prSet/>
      <dgm:spPr/>
      <dgm:t>
        <a:bodyPr/>
        <a:lstStyle/>
        <a:p>
          <a:r>
            <a:rPr lang="en-US"/>
            <a:t>Random Forrest</a:t>
          </a:r>
        </a:p>
      </dgm:t>
    </dgm:pt>
    <dgm:pt modelId="{49A40985-8318-43B0-BBB9-503418731EB3}" type="parTrans" cxnId="{F369C43C-E643-4D84-BAAA-13AF07E560BF}">
      <dgm:prSet/>
      <dgm:spPr/>
      <dgm:t>
        <a:bodyPr/>
        <a:lstStyle/>
        <a:p>
          <a:endParaRPr lang="en-US"/>
        </a:p>
      </dgm:t>
    </dgm:pt>
    <dgm:pt modelId="{55623631-BB9A-40BD-81BE-CF5FB0137A44}" type="sibTrans" cxnId="{F369C43C-E643-4D84-BAAA-13AF07E560BF}">
      <dgm:prSet/>
      <dgm:spPr/>
      <dgm:t>
        <a:bodyPr/>
        <a:lstStyle/>
        <a:p>
          <a:endParaRPr lang="en-US"/>
        </a:p>
      </dgm:t>
    </dgm:pt>
    <dgm:pt modelId="{094DC9AF-4875-4AF8-9186-BD21D55EB965}" type="pres">
      <dgm:prSet presAssocID="{AFDF0F63-F32E-463C-96BE-D093D6F57155}" presName="matrix" presStyleCnt="0">
        <dgm:presLayoutVars>
          <dgm:chMax val="1"/>
          <dgm:dir/>
          <dgm:resizeHandles val="exact"/>
        </dgm:presLayoutVars>
      </dgm:prSet>
      <dgm:spPr/>
    </dgm:pt>
    <dgm:pt modelId="{84EDFF07-0A64-42DC-8020-AEFB85B728DB}" type="pres">
      <dgm:prSet presAssocID="{AFDF0F63-F32E-463C-96BE-D093D6F57155}" presName="diamond" presStyleLbl="bgShp" presStyleIdx="0" presStyleCnt="1"/>
      <dgm:spPr/>
    </dgm:pt>
    <dgm:pt modelId="{38B928FB-CFDC-4DF8-B4A9-4705FD002BEF}" type="pres">
      <dgm:prSet presAssocID="{AFDF0F63-F32E-463C-96BE-D093D6F5715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DE90A8A-DF80-48EA-948C-8BCC598FCA77}" type="pres">
      <dgm:prSet presAssocID="{AFDF0F63-F32E-463C-96BE-D093D6F5715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A88C5D2-AB36-4337-A98C-DBD833CE5525}" type="pres">
      <dgm:prSet presAssocID="{AFDF0F63-F32E-463C-96BE-D093D6F5715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D470818-0CBB-452C-8A13-DF3CD33DB6B1}" type="pres">
      <dgm:prSet presAssocID="{AFDF0F63-F32E-463C-96BE-D093D6F5715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A21150A-091C-4F9A-A5A0-C50982A0E5E1}" srcId="{AFDF0F63-F32E-463C-96BE-D093D6F57155}" destId="{11227C6E-6B3C-4602-9277-E857F789A523}" srcOrd="1" destOrd="0" parTransId="{A8E521BD-0482-40FC-A6E2-AF50F862FB76}" sibTransId="{0B60F729-14B5-46A2-B820-B8D62D634E05}"/>
    <dgm:cxn modelId="{5D1DD634-192D-48AA-AD23-CD5DF9341702}" type="presOf" srcId="{40B29A80-EDDC-4930-B361-E34B2B1480A6}" destId="{CA88C5D2-AB36-4337-A98C-DBD833CE5525}" srcOrd="0" destOrd="0" presId="urn:microsoft.com/office/officeart/2005/8/layout/matrix3"/>
    <dgm:cxn modelId="{71813237-8D90-4995-AF1F-C031F232188D}" type="presOf" srcId="{0A05BBE7-299B-40A7-9756-9C19D9DAE762}" destId="{38B928FB-CFDC-4DF8-B4A9-4705FD002BEF}" srcOrd="0" destOrd="0" presId="urn:microsoft.com/office/officeart/2005/8/layout/matrix3"/>
    <dgm:cxn modelId="{F369C43C-E643-4D84-BAAA-13AF07E560BF}" srcId="{AFDF0F63-F32E-463C-96BE-D093D6F57155}" destId="{D01EE46A-6A2B-45A1-9A61-7D629C08C92D}" srcOrd="3" destOrd="0" parTransId="{49A40985-8318-43B0-BBB9-503418731EB3}" sibTransId="{55623631-BB9A-40BD-81BE-CF5FB0137A44}"/>
    <dgm:cxn modelId="{F1F19261-EB13-4F46-A88E-ACCA5663BC3D}" type="presOf" srcId="{AFDF0F63-F32E-463C-96BE-D093D6F57155}" destId="{094DC9AF-4875-4AF8-9186-BD21D55EB965}" srcOrd="0" destOrd="0" presId="urn:microsoft.com/office/officeart/2005/8/layout/matrix3"/>
    <dgm:cxn modelId="{6FBE6F78-0C4A-4779-8182-08F75BAD2D76}" srcId="{AFDF0F63-F32E-463C-96BE-D093D6F57155}" destId="{40B29A80-EDDC-4930-B361-E34B2B1480A6}" srcOrd="2" destOrd="0" parTransId="{FB3E5FC6-94B8-4BB8-8711-755B531C9F41}" sibTransId="{809CEA1A-030E-4931-985A-C82E71E13D47}"/>
    <dgm:cxn modelId="{E1D5EC58-2E0E-463F-BCFA-D25881B70453}" srcId="{AFDF0F63-F32E-463C-96BE-D093D6F57155}" destId="{0A05BBE7-299B-40A7-9756-9C19D9DAE762}" srcOrd="0" destOrd="0" parTransId="{F963EB8D-B50E-4214-A326-F83680105777}" sibTransId="{7CDD1B07-5F99-4F1B-8C75-ED5B9C1D79D8}"/>
    <dgm:cxn modelId="{AEE5BF93-A605-4A5D-9109-23A381CDAA9B}" type="presOf" srcId="{D01EE46A-6A2B-45A1-9A61-7D629C08C92D}" destId="{FD470818-0CBB-452C-8A13-DF3CD33DB6B1}" srcOrd="0" destOrd="0" presId="urn:microsoft.com/office/officeart/2005/8/layout/matrix3"/>
    <dgm:cxn modelId="{4E220BC3-0AFD-4E85-944B-6BF110FBD8DD}" type="presOf" srcId="{11227C6E-6B3C-4602-9277-E857F789A523}" destId="{2DE90A8A-DF80-48EA-948C-8BCC598FCA77}" srcOrd="0" destOrd="0" presId="urn:microsoft.com/office/officeart/2005/8/layout/matrix3"/>
    <dgm:cxn modelId="{0845B1B9-7F0B-4F02-8ED8-D3751827C4B6}" type="presParOf" srcId="{094DC9AF-4875-4AF8-9186-BD21D55EB965}" destId="{84EDFF07-0A64-42DC-8020-AEFB85B728DB}" srcOrd="0" destOrd="0" presId="urn:microsoft.com/office/officeart/2005/8/layout/matrix3"/>
    <dgm:cxn modelId="{5DD4CA6A-CB83-44D6-B282-5A79E40449DC}" type="presParOf" srcId="{094DC9AF-4875-4AF8-9186-BD21D55EB965}" destId="{38B928FB-CFDC-4DF8-B4A9-4705FD002BEF}" srcOrd="1" destOrd="0" presId="urn:microsoft.com/office/officeart/2005/8/layout/matrix3"/>
    <dgm:cxn modelId="{E3F8751C-7193-495B-A4A5-9F25230417F4}" type="presParOf" srcId="{094DC9AF-4875-4AF8-9186-BD21D55EB965}" destId="{2DE90A8A-DF80-48EA-948C-8BCC598FCA77}" srcOrd="2" destOrd="0" presId="urn:microsoft.com/office/officeart/2005/8/layout/matrix3"/>
    <dgm:cxn modelId="{2656C6B3-973D-4F0C-93BC-C3B65851749E}" type="presParOf" srcId="{094DC9AF-4875-4AF8-9186-BD21D55EB965}" destId="{CA88C5D2-AB36-4337-A98C-DBD833CE5525}" srcOrd="3" destOrd="0" presId="urn:microsoft.com/office/officeart/2005/8/layout/matrix3"/>
    <dgm:cxn modelId="{D4A77C85-C2E4-4562-B517-29D08053CBB3}" type="presParOf" srcId="{094DC9AF-4875-4AF8-9186-BD21D55EB965}" destId="{FD470818-0CBB-452C-8A13-DF3CD33DB6B1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BED188-ABD2-4C9C-8EDA-239ED2C478A1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78864CC-6233-41F0-88BC-F9997652C57C}">
      <dgm:prSet/>
      <dgm:spPr/>
      <dgm:t>
        <a:bodyPr/>
        <a:lstStyle/>
        <a:p>
          <a:r>
            <a:rPr lang="en-US" dirty="0"/>
            <a:t>It is possible to predict the type of crime based on an input vector with location information</a:t>
          </a:r>
        </a:p>
      </dgm:t>
    </dgm:pt>
    <dgm:pt modelId="{6F712430-BF6B-4629-BDFD-39588BBB7727}" type="parTrans" cxnId="{70C0B054-A55E-49AA-B269-D85477A477FC}">
      <dgm:prSet/>
      <dgm:spPr/>
      <dgm:t>
        <a:bodyPr/>
        <a:lstStyle/>
        <a:p>
          <a:endParaRPr lang="en-US"/>
        </a:p>
      </dgm:t>
    </dgm:pt>
    <dgm:pt modelId="{8D609635-69DE-47B2-AB71-62FE4CB7AC82}" type="sibTrans" cxnId="{70C0B054-A55E-49AA-B269-D85477A477FC}">
      <dgm:prSet/>
      <dgm:spPr/>
      <dgm:t>
        <a:bodyPr/>
        <a:lstStyle/>
        <a:p>
          <a:endParaRPr lang="en-US"/>
        </a:p>
      </dgm:t>
    </dgm:pt>
    <dgm:pt modelId="{71A00169-F4EF-41EC-A178-5108A56BFEE2}">
      <dgm:prSet/>
      <dgm:spPr/>
      <dgm:t>
        <a:bodyPr/>
        <a:lstStyle/>
        <a:p>
          <a:r>
            <a:rPr lang="en-US"/>
            <a:t>From Data Visualizations, Police can see the trend of each crime in the city</a:t>
          </a:r>
        </a:p>
      </dgm:t>
    </dgm:pt>
    <dgm:pt modelId="{A9CBA74C-F51F-40D3-95D6-EF81A539F689}" type="parTrans" cxnId="{5BB7C1A1-12A6-40F1-9133-FCF5AA061659}">
      <dgm:prSet/>
      <dgm:spPr/>
      <dgm:t>
        <a:bodyPr/>
        <a:lstStyle/>
        <a:p>
          <a:endParaRPr lang="en-US"/>
        </a:p>
      </dgm:t>
    </dgm:pt>
    <dgm:pt modelId="{EE0ADD62-52E9-49E8-A89D-1360017777D1}" type="sibTrans" cxnId="{5BB7C1A1-12A6-40F1-9133-FCF5AA061659}">
      <dgm:prSet/>
      <dgm:spPr/>
      <dgm:t>
        <a:bodyPr/>
        <a:lstStyle/>
        <a:p>
          <a:endParaRPr lang="en-US"/>
        </a:p>
      </dgm:t>
    </dgm:pt>
    <dgm:pt modelId="{C5379EEE-03E0-476D-9409-5A224FEE307E}">
      <dgm:prSet/>
      <dgm:spPr/>
      <dgm:t>
        <a:bodyPr/>
        <a:lstStyle/>
        <a:p>
          <a:r>
            <a:rPr lang="en-US"/>
            <a:t>Based on visualization, Police can decide how to respond to crime, e.g. Increase patrols in areas where large amount of street crime</a:t>
          </a:r>
        </a:p>
      </dgm:t>
    </dgm:pt>
    <dgm:pt modelId="{B63FE682-B668-4034-B74A-D9429B5D6106}" type="parTrans" cxnId="{707C5A9F-C34B-426E-8667-FBD88EC9CA6F}">
      <dgm:prSet/>
      <dgm:spPr/>
      <dgm:t>
        <a:bodyPr/>
        <a:lstStyle/>
        <a:p>
          <a:endParaRPr lang="en-US"/>
        </a:p>
      </dgm:t>
    </dgm:pt>
    <dgm:pt modelId="{0D5586CB-00FF-49A5-99FF-01F7893DC731}" type="sibTrans" cxnId="{707C5A9F-C34B-426E-8667-FBD88EC9CA6F}">
      <dgm:prSet/>
      <dgm:spPr/>
      <dgm:t>
        <a:bodyPr/>
        <a:lstStyle/>
        <a:p>
          <a:endParaRPr lang="en-US"/>
        </a:p>
      </dgm:t>
    </dgm:pt>
    <dgm:pt modelId="{EA6D343F-05FC-4D30-9ECD-CCE84FF63AB6}">
      <dgm:prSet/>
      <dgm:spPr/>
      <dgm:t>
        <a:bodyPr/>
        <a:lstStyle/>
        <a:p>
          <a:r>
            <a:rPr lang="en-US"/>
            <a:t>People can use these models to supplement property data to value house prices</a:t>
          </a:r>
        </a:p>
      </dgm:t>
    </dgm:pt>
    <dgm:pt modelId="{2082C212-62C4-4428-A9BE-2129199FE25E}" type="parTrans" cxnId="{4F175A85-0748-41B5-9E3E-B8DA3B47403E}">
      <dgm:prSet/>
      <dgm:spPr/>
      <dgm:t>
        <a:bodyPr/>
        <a:lstStyle/>
        <a:p>
          <a:endParaRPr lang="en-US"/>
        </a:p>
      </dgm:t>
    </dgm:pt>
    <dgm:pt modelId="{52F3A1B8-1041-411A-BA42-B4DDAB172D22}" type="sibTrans" cxnId="{4F175A85-0748-41B5-9E3E-B8DA3B47403E}">
      <dgm:prSet/>
      <dgm:spPr/>
      <dgm:t>
        <a:bodyPr/>
        <a:lstStyle/>
        <a:p>
          <a:endParaRPr lang="en-US"/>
        </a:p>
      </dgm:t>
    </dgm:pt>
    <dgm:pt modelId="{AFAFD3AF-6316-4280-B79C-E1F5162BFB66}" type="pres">
      <dgm:prSet presAssocID="{00BED188-ABD2-4C9C-8EDA-239ED2C478A1}" presName="linear" presStyleCnt="0">
        <dgm:presLayoutVars>
          <dgm:animLvl val="lvl"/>
          <dgm:resizeHandles val="exact"/>
        </dgm:presLayoutVars>
      </dgm:prSet>
      <dgm:spPr/>
    </dgm:pt>
    <dgm:pt modelId="{7070A9FE-4216-414A-84DE-F2028A5785C5}" type="pres">
      <dgm:prSet presAssocID="{C78864CC-6233-41F0-88BC-F9997652C57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4632A69-9BC0-487C-BCD4-8D434F228D91}" type="pres">
      <dgm:prSet presAssocID="{8D609635-69DE-47B2-AB71-62FE4CB7AC82}" presName="spacer" presStyleCnt="0"/>
      <dgm:spPr/>
    </dgm:pt>
    <dgm:pt modelId="{CFC196F8-7165-4071-A132-59FE2E078AC8}" type="pres">
      <dgm:prSet presAssocID="{71A00169-F4EF-41EC-A178-5108A56BFEE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BDE134D-F6ED-4E7E-A88A-E09679AB67E9}" type="pres">
      <dgm:prSet presAssocID="{EE0ADD62-52E9-49E8-A89D-1360017777D1}" presName="spacer" presStyleCnt="0"/>
      <dgm:spPr/>
    </dgm:pt>
    <dgm:pt modelId="{A2AB5EA3-06F2-4E60-AF7B-48DF16B10FAF}" type="pres">
      <dgm:prSet presAssocID="{C5379EEE-03E0-476D-9409-5A224FEE307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062F763-A050-464E-B71B-B96F9D55C58E}" type="pres">
      <dgm:prSet presAssocID="{0D5586CB-00FF-49A5-99FF-01F7893DC731}" presName="spacer" presStyleCnt="0"/>
      <dgm:spPr/>
    </dgm:pt>
    <dgm:pt modelId="{33B7BE09-37AC-4F25-BD03-65B56E3A139F}" type="pres">
      <dgm:prSet presAssocID="{EA6D343F-05FC-4D30-9ECD-CCE84FF63AB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0B77E3D-3BA2-4498-88E3-B3B8238F7691}" type="presOf" srcId="{C5379EEE-03E0-476D-9409-5A224FEE307E}" destId="{A2AB5EA3-06F2-4E60-AF7B-48DF16B10FAF}" srcOrd="0" destOrd="0" presId="urn:microsoft.com/office/officeart/2005/8/layout/vList2"/>
    <dgm:cxn modelId="{EB27EE6F-61CF-4B65-B233-C361C39B73E3}" type="presOf" srcId="{00BED188-ABD2-4C9C-8EDA-239ED2C478A1}" destId="{AFAFD3AF-6316-4280-B79C-E1F5162BFB66}" srcOrd="0" destOrd="0" presId="urn:microsoft.com/office/officeart/2005/8/layout/vList2"/>
    <dgm:cxn modelId="{70C0B054-A55E-49AA-B269-D85477A477FC}" srcId="{00BED188-ABD2-4C9C-8EDA-239ED2C478A1}" destId="{C78864CC-6233-41F0-88BC-F9997652C57C}" srcOrd="0" destOrd="0" parTransId="{6F712430-BF6B-4629-BDFD-39588BBB7727}" sibTransId="{8D609635-69DE-47B2-AB71-62FE4CB7AC82}"/>
    <dgm:cxn modelId="{EC54A079-B9F8-472A-9B7D-0929D0F0F2DD}" type="presOf" srcId="{71A00169-F4EF-41EC-A178-5108A56BFEE2}" destId="{CFC196F8-7165-4071-A132-59FE2E078AC8}" srcOrd="0" destOrd="0" presId="urn:microsoft.com/office/officeart/2005/8/layout/vList2"/>
    <dgm:cxn modelId="{14E09D84-8501-4E0A-9F99-3C8ED3A7F7E8}" type="presOf" srcId="{EA6D343F-05FC-4D30-9ECD-CCE84FF63AB6}" destId="{33B7BE09-37AC-4F25-BD03-65B56E3A139F}" srcOrd="0" destOrd="0" presId="urn:microsoft.com/office/officeart/2005/8/layout/vList2"/>
    <dgm:cxn modelId="{4F175A85-0748-41B5-9E3E-B8DA3B47403E}" srcId="{00BED188-ABD2-4C9C-8EDA-239ED2C478A1}" destId="{EA6D343F-05FC-4D30-9ECD-CCE84FF63AB6}" srcOrd="3" destOrd="0" parTransId="{2082C212-62C4-4428-A9BE-2129199FE25E}" sibTransId="{52F3A1B8-1041-411A-BA42-B4DDAB172D22}"/>
    <dgm:cxn modelId="{707C5A9F-C34B-426E-8667-FBD88EC9CA6F}" srcId="{00BED188-ABD2-4C9C-8EDA-239ED2C478A1}" destId="{C5379EEE-03E0-476D-9409-5A224FEE307E}" srcOrd="2" destOrd="0" parTransId="{B63FE682-B668-4034-B74A-D9429B5D6106}" sibTransId="{0D5586CB-00FF-49A5-99FF-01F7893DC731}"/>
    <dgm:cxn modelId="{5BB7C1A1-12A6-40F1-9133-FCF5AA061659}" srcId="{00BED188-ABD2-4C9C-8EDA-239ED2C478A1}" destId="{71A00169-F4EF-41EC-A178-5108A56BFEE2}" srcOrd="1" destOrd="0" parTransId="{A9CBA74C-F51F-40D3-95D6-EF81A539F689}" sibTransId="{EE0ADD62-52E9-49E8-A89D-1360017777D1}"/>
    <dgm:cxn modelId="{2F20ECF1-3D07-431D-8C6B-04DCA02C3591}" type="presOf" srcId="{C78864CC-6233-41F0-88BC-F9997652C57C}" destId="{7070A9FE-4216-414A-84DE-F2028A5785C5}" srcOrd="0" destOrd="0" presId="urn:microsoft.com/office/officeart/2005/8/layout/vList2"/>
    <dgm:cxn modelId="{ADC530C7-3267-4959-A0B6-F14A89F63DE2}" type="presParOf" srcId="{AFAFD3AF-6316-4280-B79C-E1F5162BFB66}" destId="{7070A9FE-4216-414A-84DE-F2028A5785C5}" srcOrd="0" destOrd="0" presId="urn:microsoft.com/office/officeart/2005/8/layout/vList2"/>
    <dgm:cxn modelId="{B22FA8F3-675E-4DA8-8BE7-2CE6F0993559}" type="presParOf" srcId="{AFAFD3AF-6316-4280-B79C-E1F5162BFB66}" destId="{14632A69-9BC0-487C-BCD4-8D434F228D91}" srcOrd="1" destOrd="0" presId="urn:microsoft.com/office/officeart/2005/8/layout/vList2"/>
    <dgm:cxn modelId="{E150BD98-C75C-4282-8ED3-A2EA7963EE3D}" type="presParOf" srcId="{AFAFD3AF-6316-4280-B79C-E1F5162BFB66}" destId="{CFC196F8-7165-4071-A132-59FE2E078AC8}" srcOrd="2" destOrd="0" presId="urn:microsoft.com/office/officeart/2005/8/layout/vList2"/>
    <dgm:cxn modelId="{4D355AE9-D9AA-464F-824C-2E6697779743}" type="presParOf" srcId="{AFAFD3AF-6316-4280-B79C-E1F5162BFB66}" destId="{4BDE134D-F6ED-4E7E-A88A-E09679AB67E9}" srcOrd="3" destOrd="0" presId="urn:microsoft.com/office/officeart/2005/8/layout/vList2"/>
    <dgm:cxn modelId="{A2B0940F-7C4C-49BE-BE24-75F342360878}" type="presParOf" srcId="{AFAFD3AF-6316-4280-B79C-E1F5162BFB66}" destId="{A2AB5EA3-06F2-4E60-AF7B-48DF16B10FAF}" srcOrd="4" destOrd="0" presId="urn:microsoft.com/office/officeart/2005/8/layout/vList2"/>
    <dgm:cxn modelId="{1C930B1C-EA9D-4FEF-8402-30A53C9D672A}" type="presParOf" srcId="{AFAFD3AF-6316-4280-B79C-E1F5162BFB66}" destId="{0062F763-A050-464E-B71B-B96F9D55C58E}" srcOrd="5" destOrd="0" presId="urn:microsoft.com/office/officeart/2005/8/layout/vList2"/>
    <dgm:cxn modelId="{3E714BF0-1260-4567-A305-445C306A55F1}" type="presParOf" srcId="{AFAFD3AF-6316-4280-B79C-E1F5162BFB66}" destId="{33B7BE09-37AC-4F25-BD03-65B56E3A139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259E2-45F6-4C07-8B04-D3263335754D}">
      <dsp:nvSpPr>
        <dsp:cNvPr id="0" name=""/>
        <dsp:cNvSpPr/>
      </dsp:nvSpPr>
      <dsp:spPr>
        <a:xfrm>
          <a:off x="0" y="473898"/>
          <a:ext cx="859631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FAA00-56BB-4253-9BAB-29D1AC27BE4A}">
      <dsp:nvSpPr>
        <dsp:cNvPr id="0" name=""/>
        <dsp:cNvSpPr/>
      </dsp:nvSpPr>
      <dsp:spPr>
        <a:xfrm>
          <a:off x="429815" y="45858"/>
          <a:ext cx="6017418" cy="8560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Dhruv Gupta</a:t>
          </a:r>
        </a:p>
      </dsp:txBody>
      <dsp:txXfrm>
        <a:off x="471605" y="87648"/>
        <a:ext cx="5933838" cy="772500"/>
      </dsp:txXfrm>
    </dsp:sp>
    <dsp:sp modelId="{2E1AA42B-D193-4094-8C2C-68707CB20577}">
      <dsp:nvSpPr>
        <dsp:cNvPr id="0" name=""/>
        <dsp:cNvSpPr/>
      </dsp:nvSpPr>
      <dsp:spPr>
        <a:xfrm>
          <a:off x="0" y="1789338"/>
          <a:ext cx="859631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479033"/>
              <a:satOff val="-2738"/>
              <a:lumOff val="2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AE2EB3-FD04-4977-932B-B6926063C039}">
      <dsp:nvSpPr>
        <dsp:cNvPr id="0" name=""/>
        <dsp:cNvSpPr/>
      </dsp:nvSpPr>
      <dsp:spPr>
        <a:xfrm>
          <a:off x="429815" y="1361298"/>
          <a:ext cx="6017418" cy="856080"/>
        </a:xfrm>
        <a:prstGeom prst="roundRect">
          <a:avLst/>
        </a:prstGeom>
        <a:solidFill>
          <a:schemeClr val="accent2">
            <a:hueOff val="479033"/>
            <a:satOff val="-2738"/>
            <a:lumOff val="264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Hsiu-Yuan Fan</a:t>
          </a:r>
        </a:p>
      </dsp:txBody>
      <dsp:txXfrm>
        <a:off x="471605" y="1403088"/>
        <a:ext cx="5933838" cy="772500"/>
      </dsp:txXfrm>
    </dsp:sp>
    <dsp:sp modelId="{53DDFE8B-6BF3-4273-AF8D-0C4DC6D51E37}">
      <dsp:nvSpPr>
        <dsp:cNvPr id="0" name=""/>
        <dsp:cNvSpPr/>
      </dsp:nvSpPr>
      <dsp:spPr>
        <a:xfrm>
          <a:off x="0" y="3104778"/>
          <a:ext cx="859631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958067"/>
              <a:satOff val="-5475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646BD-7C2D-49C0-8B15-AE40C6A67B89}">
      <dsp:nvSpPr>
        <dsp:cNvPr id="0" name=""/>
        <dsp:cNvSpPr/>
      </dsp:nvSpPr>
      <dsp:spPr>
        <a:xfrm>
          <a:off x="429815" y="2676738"/>
          <a:ext cx="6017418" cy="856080"/>
        </a:xfrm>
        <a:prstGeom prst="roundRect">
          <a:avLst/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Shinjini Srivastava</a:t>
          </a:r>
        </a:p>
      </dsp:txBody>
      <dsp:txXfrm>
        <a:off x="471605" y="2718528"/>
        <a:ext cx="5933838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6CB17-A01F-48E2-9B5B-D67AAFCECA4C}">
      <dsp:nvSpPr>
        <dsp:cNvPr id="0" name=""/>
        <dsp:cNvSpPr/>
      </dsp:nvSpPr>
      <dsp:spPr>
        <a:xfrm>
          <a:off x="0" y="1698"/>
          <a:ext cx="9618133" cy="8610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BE490-4027-488A-A023-E0D45524434E}">
      <dsp:nvSpPr>
        <dsp:cNvPr id="0" name=""/>
        <dsp:cNvSpPr/>
      </dsp:nvSpPr>
      <dsp:spPr>
        <a:xfrm>
          <a:off x="260473" y="195439"/>
          <a:ext cx="473588" cy="4735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BC855-B7FA-4464-A61A-C969FB420082}">
      <dsp:nvSpPr>
        <dsp:cNvPr id="0" name=""/>
        <dsp:cNvSpPr/>
      </dsp:nvSpPr>
      <dsp:spPr>
        <a:xfrm>
          <a:off x="994536" y="1698"/>
          <a:ext cx="862359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Identify Null values</a:t>
          </a:r>
        </a:p>
      </dsp:txBody>
      <dsp:txXfrm>
        <a:off x="994536" y="1698"/>
        <a:ext cx="8623596" cy="861070"/>
      </dsp:txXfrm>
    </dsp:sp>
    <dsp:sp modelId="{478C329F-8800-4352-B4EC-E1FB6F0F614A}">
      <dsp:nvSpPr>
        <dsp:cNvPr id="0" name=""/>
        <dsp:cNvSpPr/>
      </dsp:nvSpPr>
      <dsp:spPr>
        <a:xfrm>
          <a:off x="0" y="1078036"/>
          <a:ext cx="9618133" cy="8610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DB0099-CB12-48E4-BFB2-240AC718D430}">
      <dsp:nvSpPr>
        <dsp:cNvPr id="0" name=""/>
        <dsp:cNvSpPr/>
      </dsp:nvSpPr>
      <dsp:spPr>
        <a:xfrm>
          <a:off x="260473" y="1271777"/>
          <a:ext cx="473588" cy="4735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F43EE-B71B-4805-93BC-AE74461CBA1F}">
      <dsp:nvSpPr>
        <dsp:cNvPr id="0" name=""/>
        <dsp:cNvSpPr/>
      </dsp:nvSpPr>
      <dsp:spPr>
        <a:xfrm>
          <a:off x="994536" y="1078036"/>
          <a:ext cx="862359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Repeating Values</a:t>
          </a:r>
        </a:p>
      </dsp:txBody>
      <dsp:txXfrm>
        <a:off x="994536" y="1078036"/>
        <a:ext cx="8623596" cy="861070"/>
      </dsp:txXfrm>
    </dsp:sp>
    <dsp:sp modelId="{E675CA6A-073A-4151-8203-1C432329A3FB}">
      <dsp:nvSpPr>
        <dsp:cNvPr id="0" name=""/>
        <dsp:cNvSpPr/>
      </dsp:nvSpPr>
      <dsp:spPr>
        <a:xfrm>
          <a:off x="0" y="2154374"/>
          <a:ext cx="9618133" cy="8610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865C02-9E50-4ACB-B94E-CC52B3915BF5}">
      <dsp:nvSpPr>
        <dsp:cNvPr id="0" name=""/>
        <dsp:cNvSpPr/>
      </dsp:nvSpPr>
      <dsp:spPr>
        <a:xfrm>
          <a:off x="260473" y="2348115"/>
          <a:ext cx="473588" cy="4735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CE62E-9148-4DB0-909A-789D39D6D688}">
      <dsp:nvSpPr>
        <dsp:cNvPr id="0" name=""/>
        <dsp:cNvSpPr/>
      </dsp:nvSpPr>
      <dsp:spPr>
        <a:xfrm>
          <a:off x="994536" y="2154374"/>
          <a:ext cx="862359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Highly Correlated Columns</a:t>
          </a:r>
        </a:p>
      </dsp:txBody>
      <dsp:txXfrm>
        <a:off x="994536" y="2154374"/>
        <a:ext cx="8623596" cy="861070"/>
      </dsp:txXfrm>
    </dsp:sp>
    <dsp:sp modelId="{CD8B5989-D696-46B0-9B7E-7D0FF32E9BB1}">
      <dsp:nvSpPr>
        <dsp:cNvPr id="0" name=""/>
        <dsp:cNvSpPr/>
      </dsp:nvSpPr>
      <dsp:spPr>
        <a:xfrm>
          <a:off x="0" y="3230712"/>
          <a:ext cx="9618133" cy="8610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C5FD2-17D7-4F14-9B02-E5A20C83B2C3}">
      <dsp:nvSpPr>
        <dsp:cNvPr id="0" name=""/>
        <dsp:cNvSpPr/>
      </dsp:nvSpPr>
      <dsp:spPr>
        <a:xfrm>
          <a:off x="260473" y="3424453"/>
          <a:ext cx="473588" cy="4735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2240C-FBD8-4C99-8953-6BCCF5BFFB7B}">
      <dsp:nvSpPr>
        <dsp:cNvPr id="0" name=""/>
        <dsp:cNvSpPr/>
      </dsp:nvSpPr>
      <dsp:spPr>
        <a:xfrm>
          <a:off x="994536" y="3230712"/>
          <a:ext cx="8623596" cy="86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30" tIns="91130" rIns="91130" bIns="9113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Consistent Data Types</a:t>
          </a:r>
        </a:p>
      </dsp:txBody>
      <dsp:txXfrm>
        <a:off x="994536" y="3230712"/>
        <a:ext cx="8623596" cy="8610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655A3-9C61-4159-8E1C-C876FD7BDDC0}">
      <dsp:nvSpPr>
        <dsp:cNvPr id="0" name=""/>
        <dsp:cNvSpPr/>
      </dsp:nvSpPr>
      <dsp:spPr>
        <a:xfrm>
          <a:off x="0" y="607"/>
          <a:ext cx="6628804" cy="14223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110C34-C0E9-4D68-8C87-A080DE7B26A5}">
      <dsp:nvSpPr>
        <dsp:cNvPr id="0" name=""/>
        <dsp:cNvSpPr/>
      </dsp:nvSpPr>
      <dsp:spPr>
        <a:xfrm>
          <a:off x="430272" y="320645"/>
          <a:ext cx="782314" cy="782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CA201-938D-477D-B245-417DDE51817D}">
      <dsp:nvSpPr>
        <dsp:cNvPr id="0" name=""/>
        <dsp:cNvSpPr/>
      </dsp:nvSpPr>
      <dsp:spPr>
        <a:xfrm>
          <a:off x="1642860" y="607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Rate of change of type of crime with respect to time over 5 year period</a:t>
          </a:r>
        </a:p>
      </dsp:txBody>
      <dsp:txXfrm>
        <a:off x="1642860" y="607"/>
        <a:ext cx="4985943" cy="1422390"/>
      </dsp:txXfrm>
    </dsp:sp>
    <dsp:sp modelId="{3F081966-69B3-4808-804F-72FF14647766}">
      <dsp:nvSpPr>
        <dsp:cNvPr id="0" name=""/>
        <dsp:cNvSpPr/>
      </dsp:nvSpPr>
      <dsp:spPr>
        <a:xfrm>
          <a:off x="0" y="1778595"/>
          <a:ext cx="6628804" cy="14223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D5C89-6B05-494F-AB24-7ECB7031AA09}">
      <dsp:nvSpPr>
        <dsp:cNvPr id="0" name=""/>
        <dsp:cNvSpPr/>
      </dsp:nvSpPr>
      <dsp:spPr>
        <a:xfrm>
          <a:off x="430272" y="2098633"/>
          <a:ext cx="782314" cy="7823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3074D7-1A56-4C9F-AB60-88100A4A7A92}">
      <dsp:nvSpPr>
        <dsp:cNvPr id="0" name=""/>
        <dsp:cNvSpPr/>
      </dsp:nvSpPr>
      <dsp:spPr>
        <a:xfrm>
          <a:off x="1642860" y="1778595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Change in # of crimes of a particular type </a:t>
          </a:r>
          <a:r>
            <a:rPr lang="en-US" sz="2500" kern="1200" dirty="0" err="1"/>
            <a:t>wrt</a:t>
          </a:r>
          <a:r>
            <a:rPr lang="en-US" sz="2500" kern="1200" dirty="0"/>
            <a:t> time of year</a:t>
          </a:r>
        </a:p>
      </dsp:txBody>
      <dsp:txXfrm>
        <a:off x="1642860" y="1778595"/>
        <a:ext cx="4985943" cy="1422390"/>
      </dsp:txXfrm>
    </dsp:sp>
    <dsp:sp modelId="{587756C3-3D6E-4AE3-81DD-1E7CDDEE8277}">
      <dsp:nvSpPr>
        <dsp:cNvPr id="0" name=""/>
        <dsp:cNvSpPr/>
      </dsp:nvSpPr>
      <dsp:spPr>
        <a:xfrm>
          <a:off x="0" y="3556583"/>
          <a:ext cx="6628804" cy="14223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98D27-A2FB-472C-85E4-4FEDF8BB4A2E}">
      <dsp:nvSpPr>
        <dsp:cNvPr id="0" name=""/>
        <dsp:cNvSpPr/>
      </dsp:nvSpPr>
      <dsp:spPr>
        <a:xfrm>
          <a:off x="430272" y="3876620"/>
          <a:ext cx="782314" cy="7823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DBAC73-B32E-4043-B348-8EA7FE9E51A0}">
      <dsp:nvSpPr>
        <dsp:cNvPr id="0" name=""/>
        <dsp:cNvSpPr/>
      </dsp:nvSpPr>
      <dsp:spPr>
        <a:xfrm>
          <a:off x="1642860" y="3556583"/>
          <a:ext cx="4985943" cy="1422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536" tIns="150536" rIns="150536" bIns="1505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Change in the # of crimes with respect to the day of the week</a:t>
          </a:r>
        </a:p>
      </dsp:txBody>
      <dsp:txXfrm>
        <a:off x="1642860" y="3556583"/>
        <a:ext cx="4985943" cy="14223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DFF07-0A64-42DC-8020-AEFB85B728DB}">
      <dsp:nvSpPr>
        <dsp:cNvPr id="0" name=""/>
        <dsp:cNvSpPr/>
      </dsp:nvSpPr>
      <dsp:spPr>
        <a:xfrm>
          <a:off x="2357437" y="0"/>
          <a:ext cx="3881437" cy="3881437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B928FB-CFDC-4DF8-B4A9-4705FD002BEF}">
      <dsp:nvSpPr>
        <dsp:cNvPr id="0" name=""/>
        <dsp:cNvSpPr/>
      </dsp:nvSpPr>
      <dsp:spPr>
        <a:xfrm>
          <a:off x="2726174" y="368736"/>
          <a:ext cx="1513760" cy="151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Principal Component Analysis</a:t>
          </a:r>
        </a:p>
      </dsp:txBody>
      <dsp:txXfrm>
        <a:off x="2800070" y="442632"/>
        <a:ext cx="1365968" cy="1365968"/>
      </dsp:txXfrm>
    </dsp:sp>
    <dsp:sp modelId="{2DE90A8A-DF80-48EA-948C-8BCC598FCA77}">
      <dsp:nvSpPr>
        <dsp:cNvPr id="0" name=""/>
        <dsp:cNvSpPr/>
      </dsp:nvSpPr>
      <dsp:spPr>
        <a:xfrm>
          <a:off x="4356377" y="368736"/>
          <a:ext cx="1513760" cy="151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K means clustering</a:t>
          </a:r>
        </a:p>
      </dsp:txBody>
      <dsp:txXfrm>
        <a:off x="4430273" y="442632"/>
        <a:ext cx="1365968" cy="1365968"/>
      </dsp:txXfrm>
    </dsp:sp>
    <dsp:sp modelId="{CA88C5D2-AB36-4337-A98C-DBD833CE5525}">
      <dsp:nvSpPr>
        <dsp:cNvPr id="0" name=""/>
        <dsp:cNvSpPr/>
      </dsp:nvSpPr>
      <dsp:spPr>
        <a:xfrm>
          <a:off x="2726174" y="1998940"/>
          <a:ext cx="1513760" cy="15137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Naïve Bayes</a:t>
          </a:r>
        </a:p>
      </dsp:txBody>
      <dsp:txXfrm>
        <a:off x="2800070" y="2072836"/>
        <a:ext cx="1365968" cy="1365968"/>
      </dsp:txXfrm>
    </dsp:sp>
    <dsp:sp modelId="{FD470818-0CBB-452C-8A13-DF3CD33DB6B1}">
      <dsp:nvSpPr>
        <dsp:cNvPr id="0" name=""/>
        <dsp:cNvSpPr/>
      </dsp:nvSpPr>
      <dsp:spPr>
        <a:xfrm>
          <a:off x="4356377" y="1998940"/>
          <a:ext cx="1513760" cy="1513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Random Forrest</a:t>
          </a:r>
        </a:p>
      </dsp:txBody>
      <dsp:txXfrm>
        <a:off x="4430273" y="2072836"/>
        <a:ext cx="1365968" cy="13659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0A9FE-4216-414A-84DE-F2028A5785C5}">
      <dsp:nvSpPr>
        <dsp:cNvPr id="0" name=""/>
        <dsp:cNvSpPr/>
      </dsp:nvSpPr>
      <dsp:spPr>
        <a:xfrm>
          <a:off x="0" y="58845"/>
          <a:ext cx="6628804" cy="116795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It is possible to predict the type of crime based on an input vector with location information</a:t>
          </a:r>
        </a:p>
      </dsp:txBody>
      <dsp:txXfrm>
        <a:off x="57015" y="115860"/>
        <a:ext cx="6514774" cy="1053922"/>
      </dsp:txXfrm>
    </dsp:sp>
    <dsp:sp modelId="{CFC196F8-7165-4071-A132-59FE2E078AC8}">
      <dsp:nvSpPr>
        <dsp:cNvPr id="0" name=""/>
        <dsp:cNvSpPr/>
      </dsp:nvSpPr>
      <dsp:spPr>
        <a:xfrm>
          <a:off x="0" y="1290157"/>
          <a:ext cx="6628804" cy="1167952"/>
        </a:xfrm>
        <a:prstGeom prst="roundRect">
          <a:avLst/>
        </a:prstGeom>
        <a:gradFill rotWithShape="0">
          <a:gsLst>
            <a:gs pos="0">
              <a:schemeClr val="accent2">
                <a:hueOff val="319356"/>
                <a:satOff val="-1825"/>
                <a:lumOff val="1765"/>
                <a:alphaOff val="0"/>
                <a:tint val="96000"/>
                <a:lumMod val="100000"/>
              </a:schemeClr>
            </a:gs>
            <a:gs pos="78000">
              <a:schemeClr val="accent2">
                <a:hueOff val="319356"/>
                <a:satOff val="-1825"/>
                <a:lumOff val="176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From Data Visualizations, Police can see the trend of each crime in the city</a:t>
          </a:r>
        </a:p>
      </dsp:txBody>
      <dsp:txXfrm>
        <a:off x="57015" y="1347172"/>
        <a:ext cx="6514774" cy="1053922"/>
      </dsp:txXfrm>
    </dsp:sp>
    <dsp:sp modelId="{A2AB5EA3-06F2-4E60-AF7B-48DF16B10FAF}">
      <dsp:nvSpPr>
        <dsp:cNvPr id="0" name=""/>
        <dsp:cNvSpPr/>
      </dsp:nvSpPr>
      <dsp:spPr>
        <a:xfrm>
          <a:off x="0" y="2521470"/>
          <a:ext cx="6628804" cy="1167952"/>
        </a:xfrm>
        <a:prstGeom prst="roundRect">
          <a:avLst/>
        </a:prstGeom>
        <a:gradFill rotWithShape="0">
          <a:gsLst>
            <a:gs pos="0">
              <a:schemeClr val="accent2">
                <a:hueOff val="638711"/>
                <a:satOff val="-3650"/>
                <a:lumOff val="3530"/>
                <a:alphaOff val="0"/>
                <a:tint val="96000"/>
                <a:lumMod val="100000"/>
              </a:schemeClr>
            </a:gs>
            <a:gs pos="78000">
              <a:schemeClr val="accent2">
                <a:hueOff val="638711"/>
                <a:satOff val="-3650"/>
                <a:lumOff val="353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Based on visualization, Police can decide how to respond to crime, e.g. Increase patrols in areas where large amount of street crime</a:t>
          </a:r>
        </a:p>
      </dsp:txBody>
      <dsp:txXfrm>
        <a:off x="57015" y="2578485"/>
        <a:ext cx="6514774" cy="1053922"/>
      </dsp:txXfrm>
    </dsp:sp>
    <dsp:sp modelId="{33B7BE09-37AC-4F25-BD03-65B56E3A139F}">
      <dsp:nvSpPr>
        <dsp:cNvPr id="0" name=""/>
        <dsp:cNvSpPr/>
      </dsp:nvSpPr>
      <dsp:spPr>
        <a:xfrm>
          <a:off x="0" y="3752783"/>
          <a:ext cx="6628804" cy="1167952"/>
        </a:xfrm>
        <a:prstGeom prst="roundRect">
          <a:avLst/>
        </a:prstGeom>
        <a:gradFill rotWithShape="0">
          <a:gsLst>
            <a:gs pos="0">
              <a:schemeClr val="accent2">
                <a:hueOff val="958067"/>
                <a:satOff val="-5475"/>
                <a:lumOff val="5295"/>
                <a:alphaOff val="0"/>
                <a:tint val="96000"/>
                <a:lumMod val="100000"/>
              </a:schemeClr>
            </a:gs>
            <a:gs pos="78000">
              <a:schemeClr val="accent2">
                <a:hueOff val="958067"/>
                <a:satOff val="-5475"/>
                <a:lumOff val="529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People can use these models to supplement property data to value house prices</a:t>
          </a:r>
        </a:p>
      </dsp:txBody>
      <dsp:txXfrm>
        <a:off x="57015" y="3809798"/>
        <a:ext cx="6514774" cy="10539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54669-0741-48E4-B459-75D51F9B7A37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9F83F-CADE-40A6-8841-BE88DC5BE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50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7/09/naive-bayes-explained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7/09/naive-bayes-explained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7/09/naive-bayes-explained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 were no fields with both missing Ward information and missing Long - Lat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9F83F-CADE-40A6-8841-BE88DC5BE7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97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Receiver Operating Characteristic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ROC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graphs are useful tools to select models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classification based on their performance with respect to the FPR and TPR,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are computed by shifting the decision threshold of the classifier.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9F83F-CADE-40A6-8841-BE88DC5BE7D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03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400" dirty="0">
                <a:solidFill>
                  <a:srgbClr val="FFFFFF"/>
                </a:solidFill>
              </a:rPr>
              <a:t>Tree Building Summary </a:t>
            </a:r>
          </a:p>
          <a:p>
            <a:pPr lvl="1">
              <a:lnSpc>
                <a:spcPct val="9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400" dirty="0">
                <a:solidFill>
                  <a:srgbClr val="FFFFFF"/>
                </a:solidFill>
              </a:rPr>
              <a:t>If output values are all same in the dataset, return leaf node</a:t>
            </a:r>
          </a:p>
          <a:p>
            <a:pPr lvl="1">
              <a:lnSpc>
                <a:spcPct val="9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400" dirty="0">
                <a:solidFill>
                  <a:srgbClr val="FFFFFF"/>
                </a:solidFill>
              </a:rPr>
              <a:t>If all inputs are same, return leaf node that predicts the majority of the output</a:t>
            </a:r>
          </a:p>
          <a:p>
            <a:pPr lvl="1">
              <a:lnSpc>
                <a:spcPct val="9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400" dirty="0">
                <a:solidFill>
                  <a:srgbClr val="FFFFFF"/>
                </a:solidFill>
              </a:rPr>
              <a:t>Otherwise find attribute with max information gain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9F83F-CADE-40A6-8841-BE88DC5BE7D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40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Crime types with count &gt; 1000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9F83F-CADE-40A6-8841-BE88DC5BE7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04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important because otherwise all the replacements will be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9F83F-CADE-40A6-8841-BE88DC5BE7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27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Community areas are more prone to crimes and arrests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9F83F-CADE-40A6-8841-BE88DC5BE7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32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9F83F-CADE-40A6-8841-BE88DC5BE7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32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9F83F-CADE-40A6-8841-BE88DC5BE7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17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https://www.analyticsvidhya.com/blog/2017/09/naive-bayes-explained/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9F83F-CADE-40A6-8841-BE88DC5BE7D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5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1: Convert the data set into a frequency table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2: Create Likelihood table by finding the probabilities like Overcast probability = 0.29 and probability of playing is 0.64.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3: Now, use Naive Bayesian equation to calculate the posterior probability for each class. The class with the highest posterior probability is the outcome of prediction.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Problem: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Players will play if weather is sunny. Is this statement is correct?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solve it using above discussed method of posterior probability.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P(Yes | Sunny) = P( Sunny | Yes) * P(Yes) / P (Sunny)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have P (Sunny |Yes) = 3/9 = 0.33, P(Sunny) = 5/14 = 0.36, P( Yes)= 9/14 = 0.64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P (Yes | Sunny) = 0.33 * 0.64 / 0.36 = 0.60, which has higher probability.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>
                <a:hlinkClick r:id="rId3"/>
              </a:rPr>
              <a:t>https://www.analyticsvidhya.com/blog/2017/09/naive-bayes-explained/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9F83F-CADE-40A6-8841-BE88DC5BE7D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51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https://www.analyticsvidhya.com/blog/2017/09/naive-bayes-explained/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9F83F-CADE-40A6-8841-BE88DC5BE7D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94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5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54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5962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43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6521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71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4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9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90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99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567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3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34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06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3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22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9C25D1-D18E-4D9D-A9DB-8ACE6357F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0" t="7647" b="7647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EF80E7-BB8B-944F-BF60-31EC3193F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en-US" sz="4400"/>
              <a:t>Analysis of Chicago Crimes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3FBD0-2750-AE40-8F96-4E1CAF756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r>
              <a:rPr lang="en-US" sz="1600"/>
              <a:t>Product Overview Presentation</a:t>
            </a:r>
          </a:p>
          <a:p>
            <a:r>
              <a:rPr lang="en-US" sz="1600"/>
              <a:t>CSC 6740</a:t>
            </a:r>
          </a:p>
          <a:p>
            <a:r>
              <a:rPr lang="en-US" sz="1600"/>
              <a:t>Team 8</a:t>
            </a:r>
          </a:p>
        </p:txBody>
      </p:sp>
      <p:cxnSp>
        <p:nvCxnSpPr>
          <p:cNvPr id="65" name="Straight Connector 3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3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5141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A7FC-3D03-44A7-965F-AA7AF03B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Imputation: Location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E1192-2F37-47C3-89F1-7AB178B5D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0187"/>
            <a:ext cx="8596668" cy="3880773"/>
          </a:xfrm>
        </p:spPr>
        <p:txBody>
          <a:bodyPr/>
          <a:lstStyle/>
          <a:p>
            <a:r>
              <a:rPr lang="en-US"/>
              <a:t>For each ward, the most occurring community area is calculated and kept in a table</a:t>
            </a:r>
          </a:p>
          <a:p>
            <a:r>
              <a:rPr lang="en-US"/>
              <a:t>For each entry with a missing community area:</a:t>
            </a:r>
          </a:p>
          <a:p>
            <a:pPr lvl="1"/>
            <a:r>
              <a:rPr lang="en-US"/>
              <a:t>Lookup the table with the ward as key and replace missing value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2ABAF-B4C6-4436-9083-7B66F89B3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86"/>
          <a:stretch/>
        </p:blipFill>
        <p:spPr>
          <a:xfrm>
            <a:off x="641793" y="3380155"/>
            <a:ext cx="4333875" cy="3094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0A8CED-FA31-4F3A-9FC7-A657A3CF9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438" y="3691249"/>
            <a:ext cx="2884818" cy="247270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BE6AADE-A487-4C17-A666-29B1BD9B4521}"/>
              </a:ext>
            </a:extLst>
          </p:cNvPr>
          <p:cNvSpPr/>
          <p:nvPr/>
        </p:nvSpPr>
        <p:spPr>
          <a:xfrm>
            <a:off x="5193405" y="4804508"/>
            <a:ext cx="1037492" cy="2461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36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A7FC-3D03-44A7-965F-AA7AF03B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Imputation: Community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E1192-2F37-47C3-89F1-7AB178B5D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4"/>
            <a:ext cx="8596668" cy="1574870"/>
          </a:xfrm>
        </p:spPr>
        <p:txBody>
          <a:bodyPr>
            <a:normAutofit/>
          </a:bodyPr>
          <a:lstStyle/>
          <a:p>
            <a:r>
              <a:rPr lang="en-US"/>
              <a:t>For each ward, the most occurring community area is calculated and kept in a table</a:t>
            </a:r>
          </a:p>
          <a:p>
            <a:r>
              <a:rPr lang="en-US"/>
              <a:t>For each entry with a missing community area:</a:t>
            </a:r>
          </a:p>
          <a:p>
            <a:pPr lvl="1"/>
            <a:r>
              <a:rPr lang="en-US"/>
              <a:t>Lookup the table with the ward as key and replace missing value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E7D33-BDDB-49AF-8797-CC2C0F082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051" y="3063483"/>
            <a:ext cx="7162800" cy="20764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FE6AE5-FE55-4728-BE06-CDB232E3FD7E}"/>
              </a:ext>
            </a:extLst>
          </p:cNvPr>
          <p:cNvSpPr txBox="1">
            <a:spLocks/>
          </p:cNvSpPr>
          <p:nvPr/>
        </p:nvSpPr>
        <p:spPr>
          <a:xfrm>
            <a:off x="677333" y="5755848"/>
            <a:ext cx="8560451" cy="985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/>
              <a:t>Other Imputed Columns: </a:t>
            </a:r>
            <a:r>
              <a:rPr lang="en-US" sz="1800" b="1"/>
              <a:t>District</a:t>
            </a:r>
            <a:endParaRPr lang="en-US" sz="1800"/>
          </a:p>
          <a:p>
            <a:pPr lvl="1"/>
            <a:endParaRPr lang="en-US" sz="1800"/>
          </a:p>
          <a:p>
            <a:pPr lvl="1"/>
            <a:endParaRPr lang="en-US" sz="1800"/>
          </a:p>
          <a:p>
            <a:pPr lvl="1"/>
            <a:endParaRPr lang="en-US" sz="1800"/>
          </a:p>
          <a:p>
            <a:pPr lvl="1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54652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6057B-3E07-4BD1-B4C6-686BF096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Exploratory Data Analysis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6" name="Rectangle 24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TextBox 4">
            <a:extLst>
              <a:ext uri="{FF2B5EF4-FFF2-40B4-BE49-F238E27FC236}">
                <a16:creationId xmlns:a16="http://schemas.microsoft.com/office/drawing/2014/main" id="{E6B44679-BF90-4A42-AE59-30BD3F6D3A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6704651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60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83CE2D-0543-4566-9FBF-39C53ADB7C3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348" r="1" b="13850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12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9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364EF4-8972-4625-A339-A489D5591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099538"/>
            <a:ext cx="7760676" cy="60317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Crime is Cyclical: </a:t>
            </a:r>
            <a:br>
              <a:rPr lang="en-US" sz="4600" dirty="0"/>
            </a:br>
            <a:r>
              <a:rPr lang="en-US" sz="4600" dirty="0"/>
              <a:t>Lower during winter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71A406-3CB7-4E4D-B434-24E6AA4F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177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379D5-BD4C-4B89-B792-12E938D5CE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92" r="15310" b="-1"/>
          <a:stretch/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44A2B9-D8E3-4CE0-9E34-E2C6FA3D37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7" r="1" b="1"/>
          <a:stretch/>
        </p:blipFill>
        <p:spPr>
          <a:xfrm>
            <a:off x="6141719" y="-683"/>
            <a:ext cx="6050280" cy="409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04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66FE-EA3B-464B-88F6-D87CBCFE5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86" y="486320"/>
            <a:ext cx="8904725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Crime doesn’t take a holiday: </a:t>
            </a:r>
            <a:br>
              <a:rPr lang="en-US" dirty="0"/>
            </a:br>
            <a:r>
              <a:rPr lang="en-US" dirty="0"/>
              <a:t>Crimes are independent of the day of the week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50146-34ED-4EB1-9425-CA7D171B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7450"/>
            <a:ext cx="6391681" cy="4560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4DE365-4326-4F36-A86B-221EE0DC9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733" y="1439645"/>
            <a:ext cx="5800319" cy="580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68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A7E0315-B945-4C3D-B9EB-53A989EB8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221" y="472525"/>
            <a:ext cx="6516101" cy="65161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117BD7-55E4-42F5-A27F-C025A8BFB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Crimes Per Month Breakdown</a:t>
            </a:r>
          </a:p>
        </p:txBody>
      </p:sp>
    </p:spTree>
    <p:extLst>
      <p:ext uri="{BB962C8B-B14F-4D97-AF65-F5344CB8AC3E}">
        <p14:creationId xmlns:p14="http://schemas.microsoft.com/office/powerpoint/2010/main" val="3987855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1FF9-7C2C-4A2D-B359-506DF15BB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Most Common Crimes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EA492A-A4F1-4566-BBE8-0A3B31F19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7" y="1406170"/>
            <a:ext cx="8851995" cy="520799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0C7702-93B3-471C-861A-E48DEA17A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" b="58139"/>
          <a:stretch/>
        </p:blipFill>
        <p:spPr>
          <a:xfrm>
            <a:off x="6221624" y="4276957"/>
            <a:ext cx="2851579" cy="199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89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bject, measure, pencil, comb&#10;&#10;Description automatically generated">
            <a:extLst>
              <a:ext uri="{FF2B5EF4-FFF2-40B4-BE49-F238E27FC236}">
                <a16:creationId xmlns:a16="http://schemas.microsoft.com/office/drawing/2014/main" id="{0465C46A-49D9-4C9E-9D73-1EC2DEB76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831" y="475988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109EA6-2B72-407C-AC8C-80BBD5BE9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994841" cy="730685"/>
          </a:xfrm>
        </p:spPr>
        <p:txBody>
          <a:bodyPr/>
          <a:lstStyle/>
          <a:p>
            <a:r>
              <a:rPr lang="en-US"/>
              <a:t>Crime Type distribution per Ward</a:t>
            </a:r>
          </a:p>
        </p:txBody>
      </p:sp>
    </p:spTree>
    <p:extLst>
      <p:ext uri="{BB962C8B-B14F-4D97-AF65-F5344CB8AC3E}">
        <p14:creationId xmlns:p14="http://schemas.microsoft.com/office/powerpoint/2010/main" val="448938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915D-81FA-4543-AFD2-A30D2D03C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8600"/>
            <a:ext cx="4202723" cy="1320800"/>
          </a:xfrm>
        </p:spPr>
        <p:txBody>
          <a:bodyPr>
            <a:normAutofit/>
          </a:bodyPr>
          <a:lstStyle/>
          <a:p>
            <a:r>
              <a:rPr lang="en-US" sz="3200"/>
              <a:t>Checking correlations between 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E27A8-2633-4E84-847A-FCD1D2439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723" y="0"/>
            <a:ext cx="7989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5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F7845151-D4A7-43D0-878E-729147B8C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/>
              <a:t>Team Members</a:t>
            </a:r>
          </a:p>
        </p:txBody>
      </p:sp>
      <p:graphicFrame>
        <p:nvGraphicFramePr>
          <p:cNvPr id="34" name="Content Placeholder 1">
            <a:extLst>
              <a:ext uri="{FF2B5EF4-FFF2-40B4-BE49-F238E27FC236}">
                <a16:creationId xmlns:a16="http://schemas.microsoft.com/office/drawing/2014/main" id="{E70CFBE7-2DA0-4A3E-9DC3-893D72F4A4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5037610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5731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2F7AA-C368-4360-85DD-D4AF07452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32A81D-DA38-45ED-821C-6E248B086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25752" y="0"/>
            <a:ext cx="7942791" cy="70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05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C5444-A321-4869-9B75-A3934797A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/>
              <a:t>Algorithms Used</a:t>
            </a:r>
          </a:p>
        </p:txBody>
      </p:sp>
      <p:graphicFrame>
        <p:nvGraphicFramePr>
          <p:cNvPr id="45" name="Content Placeholder 2">
            <a:extLst>
              <a:ext uri="{FF2B5EF4-FFF2-40B4-BE49-F238E27FC236}">
                <a16:creationId xmlns:a16="http://schemas.microsoft.com/office/drawing/2014/main" id="{C1B83D82-65A1-479A-BC35-1B376D07FD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499196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9076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FE0CC-5CFB-4A98-8A11-58E4D0D98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Principle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2C368-F73A-4CF8-AEBE-75D2D373B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/>
              <a:t>Principal components analysis (PCA) is one of a family of techniques for taking high-dimensional data, and using the dependencies between the variables to represent it in a more tractable, lower-dimensional form, without losing too much information. </a:t>
            </a:r>
          </a:p>
          <a:p>
            <a:r>
              <a:rPr lang="en-US"/>
              <a:t>Each principle component is a curve fitted to the data of all the features being reduced</a:t>
            </a:r>
          </a:p>
          <a:p>
            <a:r>
              <a:rPr lang="en-US"/>
              <a:t>Each PC represents the % of total variance of the model and reduces with each new PC</a:t>
            </a:r>
          </a:p>
        </p:txBody>
      </p:sp>
    </p:spTree>
    <p:extLst>
      <p:ext uri="{BB962C8B-B14F-4D97-AF65-F5344CB8AC3E}">
        <p14:creationId xmlns:p14="http://schemas.microsoft.com/office/powerpoint/2010/main" val="509432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057B-3E07-4BD1-B4C6-686BF096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82" y="306781"/>
            <a:ext cx="8596668" cy="1320800"/>
          </a:xfrm>
        </p:spPr>
        <p:txBody>
          <a:bodyPr/>
          <a:lstStyle/>
          <a:p>
            <a:r>
              <a:rPr lang="en-US" dirty="0"/>
              <a:t>Principle Component Analysis</a:t>
            </a:r>
          </a:p>
        </p:txBody>
      </p:sp>
      <p:sp>
        <p:nvSpPr>
          <p:cNvPr id="34" name="Rectangle 1">
            <a:extLst>
              <a:ext uri="{FF2B5EF4-FFF2-40B4-BE49-F238E27FC236}">
                <a16:creationId xmlns:a16="http://schemas.microsoft.com/office/drawing/2014/main" id="{5C8EA34E-9356-4F3E-848E-68C3565A0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262" y="5230419"/>
            <a:ext cx="6733594" cy="4308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Variance: 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[0.38379316 0.12059172 0.10386811]</a:t>
            </a:r>
            <a:r>
              <a:rPr lang="en-US" altLang="en-US" sz="2800" dirty="0"/>
              <a:t> 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54053C48-27D0-4644-8B72-6E1E20841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660" t="40409" r="40634" b="2717"/>
          <a:stretch/>
        </p:blipFill>
        <p:spPr>
          <a:xfrm>
            <a:off x="2273177" y="1865546"/>
            <a:ext cx="5125477" cy="3126908"/>
          </a:xfrm>
        </p:spPr>
      </p:pic>
    </p:spTree>
    <p:extLst>
      <p:ext uri="{BB962C8B-B14F-4D97-AF65-F5344CB8AC3E}">
        <p14:creationId xmlns:p14="http://schemas.microsoft.com/office/powerpoint/2010/main" val="3773218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3A262-F019-482F-92AB-3DE89E09B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 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2FF6B-E540-4433-9192-4D7B0B41C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Clustering is an unsupervised learning technique</a:t>
            </a:r>
          </a:p>
          <a:p>
            <a:r>
              <a:rPr lang="en-US"/>
              <a:t>Partitional Clustering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Insight about the internal structure of the data</a:t>
            </a:r>
          </a:p>
          <a:p>
            <a:r>
              <a:rPr lang="en-US"/>
              <a:t>Examine partitioning between different groups</a:t>
            </a:r>
          </a:p>
          <a:p>
            <a:r>
              <a:rPr lang="en-US"/>
              <a:t>Useful for knowledge discovery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78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FC0F-5F67-4311-94A0-B283BED50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Optimum number of clusters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9E1222-E0F1-45E8-91B3-805EBC4C8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5080" y="1930400"/>
            <a:ext cx="5928518" cy="362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32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12B7E-2542-4B24-B4E5-8118F4CBD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 means clustering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B09F2E-2C65-4FC1-9DB2-3F6A061CA575}"/>
              </a:ext>
            </a:extLst>
          </p:cNvPr>
          <p:cNvGrpSpPr/>
          <p:nvPr/>
        </p:nvGrpSpPr>
        <p:grpSpPr>
          <a:xfrm>
            <a:off x="39480" y="1654437"/>
            <a:ext cx="7299918" cy="3524781"/>
            <a:chOff x="39480" y="1654437"/>
            <a:chExt cx="7299918" cy="3524781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0FB05B10-0FFA-4EDD-8DDB-D2396067F174}"/>
                </a:ext>
              </a:extLst>
            </p:cNvPr>
            <p:cNvSpPr/>
            <p:nvPr/>
          </p:nvSpPr>
          <p:spPr>
            <a:xfrm>
              <a:off x="3224835" y="3332283"/>
              <a:ext cx="618504" cy="967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7FAB96-567E-4E5F-A185-DF05ABDD8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7645" y="1654437"/>
              <a:ext cx="3451753" cy="345175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54C056-5BC3-497F-BCF4-8C0BAE677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80" y="1678781"/>
              <a:ext cx="3210311" cy="350043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F2CE6B5-25FF-4FB2-9166-056588FE5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037" y="1915149"/>
            <a:ext cx="4487268" cy="30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28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41965-C34F-470C-8A13-497899D9F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evaluated labels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3A7CA0-3E1F-474B-B44B-E18D36844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4194" y="1622705"/>
            <a:ext cx="2130806" cy="498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07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8B096-0BD7-4409-A949-15E291B4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Algorithm: What is Naïve Bayes Algorithm?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CBCE4-04AE-453E-A5B0-2470D68D27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Naïve Bayes Algorithm is a classification technique derived from Bayes’ Theorem.</a:t>
            </a:r>
          </a:p>
          <a:p>
            <a:r>
              <a:rPr lang="en-US" dirty="0"/>
              <a:t>The assumption of this algorithm is that each feature in the class needs to be independently.</a:t>
            </a:r>
          </a:p>
        </p:txBody>
      </p:sp>
    </p:spTree>
    <p:extLst>
      <p:ext uri="{BB962C8B-B14F-4D97-AF65-F5344CB8AC3E}">
        <p14:creationId xmlns:p14="http://schemas.microsoft.com/office/powerpoint/2010/main" val="3757958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8B096-0BD7-4409-A949-15E291B4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Naïve Bayes algorithm works?</a:t>
            </a:r>
          </a:p>
        </p:txBody>
      </p:sp>
      <p:pic>
        <p:nvPicPr>
          <p:cNvPr id="1026" name="Picture 2" descr="naive bayes, probability, example">
            <a:extLst>
              <a:ext uri="{FF2B5EF4-FFF2-40B4-BE49-F238E27FC236}">
                <a16:creationId xmlns:a16="http://schemas.microsoft.com/office/drawing/2014/main" id="{290066F4-3EB4-4D26-B1C6-A328317C50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93" y="1323352"/>
            <a:ext cx="10926814" cy="398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EDB8AA-2863-4EAD-BC7D-64311027F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740" y="3826906"/>
            <a:ext cx="3971855" cy="89822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AD127E-6026-4DAA-B1A2-5ADDDC05F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548" y="5308276"/>
            <a:ext cx="4186237" cy="107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6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B624C-17E2-C74A-9BBC-AC2B752DC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EFE00-0D05-0241-BCE0-A0109F469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Analyze the Chicago Crimes dataset and find correlations in the elements that can be used for predicting crime and explore other features of the dataset</a:t>
            </a:r>
          </a:p>
        </p:txBody>
      </p:sp>
    </p:spTree>
    <p:extLst>
      <p:ext uri="{BB962C8B-B14F-4D97-AF65-F5344CB8AC3E}">
        <p14:creationId xmlns:p14="http://schemas.microsoft.com/office/powerpoint/2010/main" val="2580674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8B096-0BD7-4409-A949-15E291B4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Pros and Cons of Naïve Bayes?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7C75F-CA58-439E-8332-596C9B52F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CBCE4-04AE-453E-A5B0-2470D68D27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Easy and fast to predict the data</a:t>
            </a:r>
          </a:p>
          <a:p>
            <a:r>
              <a:rPr lang="en-US" dirty="0"/>
              <a:t>Input does not need to be numerical variables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B2388A-AF27-4A50-931E-4879B7A68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D2DF16-708D-439B-BEF5-7424AA68339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The assumption of independent predictors is hard to find in real life</a:t>
            </a:r>
          </a:p>
          <a:p>
            <a:r>
              <a:rPr lang="en-US" dirty="0"/>
              <a:t>Zero Frequency situation happens if the categorical variable has a category not observed in training data set.</a:t>
            </a:r>
          </a:p>
        </p:txBody>
      </p:sp>
    </p:spTree>
    <p:extLst>
      <p:ext uri="{BB962C8B-B14F-4D97-AF65-F5344CB8AC3E}">
        <p14:creationId xmlns:p14="http://schemas.microsoft.com/office/powerpoint/2010/main" val="2051720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51B1C-43C3-4C18-9C6A-1616E826B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>
                <a:solidFill>
                  <a:schemeClr val="bg1"/>
                </a:solidFill>
              </a:rPr>
              <a:t>Reciever Operating Charecteristic Curve</a:t>
            </a:r>
            <a:br>
              <a:rPr lang="en-US" sz="3100">
                <a:solidFill>
                  <a:schemeClr val="bg1"/>
                </a:solidFill>
              </a:rPr>
            </a:br>
            <a:r>
              <a:rPr lang="en-US" sz="3100">
                <a:solidFill>
                  <a:schemeClr val="bg1"/>
                </a:solidFill>
              </a:rPr>
              <a:t>(ROC)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ECC63-EC76-4D74-AA84-1F781BBDF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bg1"/>
                </a:solidFill>
              </a:rPr>
              <a:t>Useful when predicting probability of a binary outcome.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bg1"/>
                </a:solidFill>
              </a:rPr>
              <a:t>ROC Curves summarize the trade-off between the true positive rate and false positive rate for a predictive model using different probability thresholds.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bg1"/>
                </a:solidFill>
              </a:rPr>
              <a:t>ROC curves are appropriate when the observations are balanced between each class, whereas precision-recall curves are appropriate for imbalanced datasets.</a:t>
            </a:r>
          </a:p>
          <a:p>
            <a:pPr>
              <a:lnSpc>
                <a:spcPct val="90000"/>
              </a:lnSpc>
            </a:pPr>
            <a:endParaRPr lang="en-US" sz="1700" b="1" dirty="0">
              <a:solidFill>
                <a:schemeClr val="bg1"/>
              </a:solidFill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D8654BD-F849-42FF-906B-D9ADC9E97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0946"/>
            <a:ext cx="5468400" cy="390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6A26AF0-C90E-4CDD-B9E7-85B8918DA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99" y="4590286"/>
            <a:ext cx="2220473" cy="202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12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B7B9-0052-4465-A94B-5D15CAEBB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dirty="0"/>
              <a:t>Naïve Bayes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93307-43B1-4E01-B406-21A671099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611" y="2209576"/>
            <a:ext cx="3973943" cy="34401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Precision = TP/(TP+FP)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                =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0.8438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Recall = Sensitivity = TP/(TP+FN)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	 =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0.9208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Specificity = TN/(TN+TP)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sz="1800" dirty="0">
                <a:solidFill>
                  <a:schemeClr val="tx1"/>
                </a:solidFill>
              </a:rPr>
              <a:t>=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0.1662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Accuracy:	0.8157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949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5A72D-A2C5-4806-8813-52A77A06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5D426-DC87-43D0-B08D-7BE4B1A8E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5466"/>
            <a:ext cx="8596668" cy="3880773"/>
          </a:xfrm>
        </p:spPr>
        <p:txBody>
          <a:bodyPr/>
          <a:lstStyle/>
          <a:p>
            <a:r>
              <a:rPr lang="en-US"/>
              <a:t>Random Forrest is an ensemble learner which can be used for Classification and Regression. </a:t>
            </a:r>
          </a:p>
          <a:p>
            <a:r>
              <a:rPr lang="en-US"/>
              <a:t>Ensemble learners are composite ML tools which use multiple different learners in combination</a:t>
            </a:r>
          </a:p>
          <a:p>
            <a:r>
              <a:rPr lang="en-US"/>
              <a:t>Random Forest is composed of multiple decision trees</a:t>
            </a:r>
          </a:p>
          <a:p>
            <a:r>
              <a:rPr lang="en-US"/>
              <a:t>Each tree in the Forest is built from a different combination of columns</a:t>
            </a:r>
          </a:p>
          <a:p>
            <a:r>
              <a:rPr lang="en-US"/>
              <a:t>Finally for classifying data, each new data element runs through each tree and the mode of results from all trees is returned =&gt; Bagging [Bootstrap Aggregation]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76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5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7" name="Isosceles Triangle 146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9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1" name="Isosceles Triangle 150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D717D-1ED8-4B23-B44A-F59AC3E0E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4" y="314446"/>
            <a:ext cx="4512989" cy="1195449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Decision Tree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C70677-4A21-4050-8704-ADDDD4BA4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251" y="1651124"/>
            <a:ext cx="3856774" cy="364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EF3B-E359-4DE1-BE82-4A62CC5DD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958" y="1651124"/>
            <a:ext cx="4990442" cy="496516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400" dirty="0">
                <a:solidFill>
                  <a:srgbClr val="FFFFFF"/>
                </a:solidFill>
              </a:rPr>
              <a:t>Learning the simplest decision tree is an NP complete problem</a:t>
            </a:r>
          </a:p>
          <a:p>
            <a:pPr>
              <a:lnSpc>
                <a:spcPct val="9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400" dirty="0">
                <a:solidFill>
                  <a:srgbClr val="FFFFFF"/>
                </a:solidFill>
              </a:rPr>
              <a:t>Greedy Heuristics must therefore be used to build a decision tree</a:t>
            </a:r>
          </a:p>
          <a:p>
            <a:pPr lvl="1">
              <a:lnSpc>
                <a:spcPct val="9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400" dirty="0">
                <a:solidFill>
                  <a:srgbClr val="FFFFFF"/>
                </a:solidFill>
              </a:rPr>
              <a:t>Start with empty tree</a:t>
            </a:r>
          </a:p>
          <a:p>
            <a:pPr lvl="1">
              <a:lnSpc>
                <a:spcPct val="9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400" dirty="0">
                <a:solidFill>
                  <a:srgbClr val="FFFFFF"/>
                </a:solidFill>
              </a:rPr>
              <a:t>Choose best feature to split tree</a:t>
            </a:r>
          </a:p>
          <a:p>
            <a:pPr lvl="1">
              <a:lnSpc>
                <a:spcPct val="9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400" dirty="0">
                <a:solidFill>
                  <a:srgbClr val="FFFFFF"/>
                </a:solidFill>
              </a:rPr>
              <a:t>Recurse</a:t>
            </a:r>
          </a:p>
          <a:p>
            <a:pPr lvl="1">
              <a:lnSpc>
                <a:spcPct val="90000"/>
              </a:lnSpc>
              <a:buClr>
                <a:schemeClr val="tx1">
                  <a:lumMod val="75000"/>
                  <a:lumOff val="25000"/>
                </a:schemeClr>
              </a:buClr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400" dirty="0">
                <a:solidFill>
                  <a:srgbClr val="FFFFFF"/>
                </a:solidFill>
              </a:rPr>
              <a:t>Best feature for split</a:t>
            </a:r>
          </a:p>
          <a:p>
            <a:pPr lvl="1">
              <a:lnSpc>
                <a:spcPct val="9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400" dirty="0">
                <a:solidFill>
                  <a:srgbClr val="FFFFFF"/>
                </a:solidFill>
              </a:rPr>
              <a:t>Good split increases certainty about classification after split = Reduces Entropy</a:t>
            </a:r>
          </a:p>
          <a:p>
            <a:pPr lvl="1">
              <a:lnSpc>
                <a:spcPct val="90000"/>
              </a:lnSpc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400" dirty="0">
                <a:solidFill>
                  <a:srgbClr val="FFFFFF"/>
                </a:solidFill>
              </a:rPr>
              <a:t>Information Gain = Entropy before split – Entropy after split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365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10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0654E4-E0FB-4FB2-9788-A2CBAEA4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27" y="794575"/>
            <a:ext cx="9601972" cy="7908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Random Forrest k fold Accuracy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A1ABA-B145-457E-B62A-7DFD3D73967E}"/>
              </a:ext>
            </a:extLst>
          </p:cNvPr>
          <p:cNvSpPr txBox="1"/>
          <p:nvPr/>
        </p:nvSpPr>
        <p:spPr>
          <a:xfrm>
            <a:off x="1151115" y="1585384"/>
            <a:ext cx="573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Measuring accuracy with k fold means and 20 trees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4039323-182A-41AC-BC2F-59F2DC190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863317"/>
              </p:ext>
            </p:extLst>
          </p:nvPr>
        </p:nvGraphicFramePr>
        <p:xfrm>
          <a:off x="1223195" y="2217933"/>
          <a:ext cx="4230739" cy="4335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168">
                  <a:extLst>
                    <a:ext uri="{9D8B030D-6E8A-4147-A177-3AD203B41FA5}">
                      <a16:colId xmlns:a16="http://schemas.microsoft.com/office/drawing/2014/main" val="788814970"/>
                    </a:ext>
                  </a:extLst>
                </a:gridCol>
                <a:gridCol w="2571571">
                  <a:extLst>
                    <a:ext uri="{9D8B030D-6E8A-4147-A177-3AD203B41FA5}">
                      <a16:colId xmlns:a16="http://schemas.microsoft.com/office/drawing/2014/main" val="323040912"/>
                    </a:ext>
                  </a:extLst>
                </a:gridCol>
              </a:tblGrid>
              <a:tr h="333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u="none" strike="noStrike">
                          <a:effectLst/>
                        </a:rPr>
                        <a:t># of folds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2" marR="9052" marT="905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u="none" strike="noStrike">
                          <a:effectLst/>
                        </a:rPr>
                        <a:t>Accuracy</a:t>
                      </a:r>
                      <a:endParaRPr lang="en-US" sz="1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2" marR="9052" marT="9052" marB="0" anchor="b"/>
                </a:tc>
                <a:extLst>
                  <a:ext uri="{0D108BD9-81ED-4DB2-BD59-A6C34878D82A}">
                    <a16:rowId xmlns:a16="http://schemas.microsoft.com/office/drawing/2014/main" val="3887200349"/>
                  </a:ext>
                </a:extLst>
              </a:tr>
              <a:tr h="3334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>
                          <a:effectLst/>
                        </a:rPr>
                        <a:t>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0.965700934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2" marR="9052" marT="9052" marB="0" anchor="b"/>
                </a:tc>
                <a:extLst>
                  <a:ext uri="{0D108BD9-81ED-4DB2-BD59-A6C34878D82A}">
                    <a16:rowId xmlns:a16="http://schemas.microsoft.com/office/drawing/2014/main" val="602448182"/>
                  </a:ext>
                </a:extLst>
              </a:tr>
              <a:tr h="3334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>
                          <a:effectLst/>
                        </a:rPr>
                        <a:t>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0.967702962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2" marR="9052" marT="9052" marB="0" anchor="b"/>
                </a:tc>
                <a:extLst>
                  <a:ext uri="{0D108BD9-81ED-4DB2-BD59-A6C34878D82A}">
                    <a16:rowId xmlns:a16="http://schemas.microsoft.com/office/drawing/2014/main" val="3768430818"/>
                  </a:ext>
                </a:extLst>
              </a:tr>
              <a:tr h="3334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>
                          <a:effectLst/>
                        </a:rPr>
                        <a:t>5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0.96951049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2" marR="9052" marT="9052" marB="0" anchor="b"/>
                </a:tc>
                <a:extLst>
                  <a:ext uri="{0D108BD9-81ED-4DB2-BD59-A6C34878D82A}">
                    <a16:rowId xmlns:a16="http://schemas.microsoft.com/office/drawing/2014/main" val="2712677504"/>
                  </a:ext>
                </a:extLst>
              </a:tr>
              <a:tr h="3334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>
                          <a:effectLst/>
                        </a:rPr>
                        <a:t>6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0.970040898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2" marR="9052" marT="9052" marB="0" anchor="b"/>
                </a:tc>
                <a:extLst>
                  <a:ext uri="{0D108BD9-81ED-4DB2-BD59-A6C34878D82A}">
                    <a16:rowId xmlns:a16="http://schemas.microsoft.com/office/drawing/2014/main" val="2124670754"/>
                  </a:ext>
                </a:extLst>
              </a:tr>
              <a:tr h="3334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>
                          <a:effectLst/>
                        </a:rPr>
                        <a:t>7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0.970358613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2" marR="9052" marT="9052" marB="0" anchor="b"/>
                </a:tc>
                <a:extLst>
                  <a:ext uri="{0D108BD9-81ED-4DB2-BD59-A6C34878D82A}">
                    <a16:rowId xmlns:a16="http://schemas.microsoft.com/office/drawing/2014/main" val="2215595216"/>
                  </a:ext>
                </a:extLst>
              </a:tr>
              <a:tr h="3334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>
                          <a:effectLst/>
                        </a:rPr>
                        <a:t>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0.970568539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2" marR="9052" marT="9052" marB="0" anchor="b"/>
                </a:tc>
                <a:extLst>
                  <a:ext uri="{0D108BD9-81ED-4DB2-BD59-A6C34878D82A}">
                    <a16:rowId xmlns:a16="http://schemas.microsoft.com/office/drawing/2014/main" val="2790576330"/>
                  </a:ext>
                </a:extLst>
              </a:tr>
              <a:tr h="3334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>
                          <a:effectLst/>
                        </a:rPr>
                        <a:t>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0.970443172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2" marR="9052" marT="9052" marB="0" anchor="b"/>
                </a:tc>
                <a:extLst>
                  <a:ext uri="{0D108BD9-81ED-4DB2-BD59-A6C34878D82A}">
                    <a16:rowId xmlns:a16="http://schemas.microsoft.com/office/drawing/2014/main" val="3233026875"/>
                  </a:ext>
                </a:extLst>
              </a:tr>
              <a:tr h="3334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>
                          <a:effectLst/>
                        </a:rPr>
                        <a:t>10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0.970755205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2" marR="9052" marT="9052" marB="0" anchor="b"/>
                </a:tc>
                <a:extLst>
                  <a:ext uri="{0D108BD9-81ED-4DB2-BD59-A6C34878D82A}">
                    <a16:rowId xmlns:a16="http://schemas.microsoft.com/office/drawing/2014/main" val="941116838"/>
                  </a:ext>
                </a:extLst>
              </a:tr>
              <a:tr h="3334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>
                          <a:effectLst/>
                        </a:rPr>
                        <a:t>11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0.970612229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2" marR="9052" marT="9052" marB="0" anchor="b"/>
                </a:tc>
                <a:extLst>
                  <a:ext uri="{0D108BD9-81ED-4DB2-BD59-A6C34878D82A}">
                    <a16:rowId xmlns:a16="http://schemas.microsoft.com/office/drawing/2014/main" val="1233060077"/>
                  </a:ext>
                </a:extLst>
              </a:tr>
              <a:tr h="3334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>
                          <a:effectLst/>
                        </a:rPr>
                        <a:t>12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0.970671393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2" marR="9052" marT="9052" marB="0" anchor="b"/>
                </a:tc>
                <a:extLst>
                  <a:ext uri="{0D108BD9-81ED-4DB2-BD59-A6C34878D82A}">
                    <a16:rowId xmlns:a16="http://schemas.microsoft.com/office/drawing/2014/main" val="3376488151"/>
                  </a:ext>
                </a:extLst>
              </a:tr>
              <a:tr h="3334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>
                          <a:effectLst/>
                        </a:rPr>
                        <a:t>13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>
                          <a:effectLst/>
                        </a:rPr>
                        <a:t>0.970797452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2" marR="9052" marT="9052" marB="0" anchor="b"/>
                </a:tc>
                <a:extLst>
                  <a:ext uri="{0D108BD9-81ED-4DB2-BD59-A6C34878D82A}">
                    <a16:rowId xmlns:a16="http://schemas.microsoft.com/office/drawing/2014/main" val="736996809"/>
                  </a:ext>
                </a:extLst>
              </a:tr>
              <a:tr h="3334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>
                          <a:effectLst/>
                        </a:rPr>
                        <a:t>14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0.970910198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2" marR="9052" marT="9052" marB="0" anchor="b"/>
                </a:tc>
                <a:extLst>
                  <a:ext uri="{0D108BD9-81ED-4DB2-BD59-A6C34878D82A}">
                    <a16:rowId xmlns:a16="http://schemas.microsoft.com/office/drawing/2014/main" val="677583775"/>
                  </a:ext>
                </a:extLst>
              </a:tr>
            </a:tbl>
          </a:graphicData>
        </a:graphic>
      </p:graphicFrame>
      <p:pic>
        <p:nvPicPr>
          <p:cNvPr id="22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8B2F801A-D04C-46A2-9523-27121B000F76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33" y="1648245"/>
            <a:ext cx="4763558" cy="171646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E4C6CE6-0FB8-4371-B7DA-9132D1CC4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198" y="3756577"/>
            <a:ext cx="5045627" cy="280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903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18CC-ED9F-4335-A638-0AE08B9CB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</a:t>
            </a:r>
            <a:br>
              <a:rPr lang="en-US"/>
            </a:br>
            <a:r>
              <a:rPr lang="en-US"/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EFF387-6BF7-458E-805B-5495E5045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487" y="38100"/>
            <a:ext cx="4391025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36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DB4AA-8E8C-44EE-A369-862E7FE3C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Analysis</a:t>
            </a:r>
          </a:p>
        </p:txBody>
      </p:sp>
      <p:pic>
        <p:nvPicPr>
          <p:cNvPr id="2050" name="Picture 2" descr="https://scontent.faus1-1.fna.fbcdn.net/v/t1.15752-9/78392742_2191393237827687_5798762168123916288_n.png?_nc_cat=111&amp;_nc_ohc=I920-jXozzIAQnkzaCmSt1HUtZI6tj2FmCutHlb5tsd2X7qlb1ATMFE1w&amp;_nc_ht=scontent.faus1-1.fna&amp;oh=d9b4a8725fb0a11aaa0d009ec1e7f319&amp;oe=5E7F835E">
            <a:extLst>
              <a:ext uri="{FF2B5EF4-FFF2-40B4-BE49-F238E27FC236}">
                <a16:creationId xmlns:a16="http://schemas.microsoft.com/office/drawing/2014/main" id="{F4B88594-2B6A-4DD4-9497-7FBD160554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884" y="2244726"/>
            <a:ext cx="5227568" cy="339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772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73B49-E1BD-43CD-B655-46C3F2335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/>
              <a:t>Performance Comparison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17960026-8850-4919-B3DB-1684914EFC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8131253"/>
              </p:ext>
            </p:extLst>
          </p:nvPr>
        </p:nvGraphicFramePr>
        <p:xfrm>
          <a:off x="817474" y="1812471"/>
          <a:ext cx="7673383" cy="432113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5287940">
                  <a:extLst>
                    <a:ext uri="{9D8B030D-6E8A-4147-A177-3AD203B41FA5}">
                      <a16:colId xmlns:a16="http://schemas.microsoft.com/office/drawing/2014/main" val="4090882845"/>
                    </a:ext>
                  </a:extLst>
                </a:gridCol>
                <a:gridCol w="2385443">
                  <a:extLst>
                    <a:ext uri="{9D8B030D-6E8A-4147-A177-3AD203B41FA5}">
                      <a16:colId xmlns:a16="http://schemas.microsoft.com/office/drawing/2014/main" val="3755718646"/>
                    </a:ext>
                  </a:extLst>
                </a:gridCol>
              </a:tblGrid>
              <a:tr h="417049">
                <a:tc>
                  <a:txBody>
                    <a:bodyPr/>
                    <a:lstStyle/>
                    <a:p>
                      <a:r>
                        <a:rPr lang="en-US" sz="1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Classifier</a:t>
                      </a:r>
                    </a:p>
                  </a:txBody>
                  <a:tcPr marL="154428" marR="77214" marT="77214" marB="7721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Accuracy</a:t>
                      </a:r>
                    </a:p>
                  </a:txBody>
                  <a:tcPr marL="154428" marR="77214" marT="77214" marB="7721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845766"/>
                  </a:ext>
                </a:extLst>
              </a:tr>
              <a:tr h="417049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Naïve Bayes</a:t>
                      </a:r>
                    </a:p>
                  </a:txBody>
                  <a:tcPr marL="154428" marR="77214" marT="77214" marB="7721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79 %</a:t>
                      </a:r>
                    </a:p>
                  </a:txBody>
                  <a:tcPr marL="154428" marR="77214" marT="77214" marB="7721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817318"/>
                  </a:ext>
                </a:extLst>
              </a:tr>
              <a:tr h="417049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Random Forest (1 tree) / Decision Tree</a:t>
                      </a:r>
                    </a:p>
                  </a:txBody>
                  <a:tcPr marL="154428" marR="77214" marT="77214" marB="77214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93 %</a:t>
                      </a:r>
                    </a:p>
                  </a:txBody>
                  <a:tcPr marL="154428" marR="77214" marT="77214" marB="77214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530559"/>
                  </a:ext>
                </a:extLst>
              </a:tr>
              <a:tr h="417049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Random Forest (2 tree)</a:t>
                      </a:r>
                    </a:p>
                  </a:txBody>
                  <a:tcPr marL="154428" marR="77214" marT="77214" marB="7721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91 %</a:t>
                      </a:r>
                    </a:p>
                  </a:txBody>
                  <a:tcPr marL="154428" marR="77214" marT="77214" marB="7721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735505"/>
                  </a:ext>
                </a:extLst>
              </a:tr>
              <a:tr h="417049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Random Forest (15 trees)</a:t>
                      </a:r>
                    </a:p>
                  </a:txBody>
                  <a:tcPr marL="154428" marR="77214" marT="77214" marB="77214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97%</a:t>
                      </a:r>
                    </a:p>
                    <a:p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98% (with cluster targets) </a:t>
                      </a:r>
                    </a:p>
                  </a:txBody>
                  <a:tcPr marL="154428" marR="77214" marT="77214" marB="77214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864429"/>
                  </a:ext>
                </a:extLst>
              </a:tr>
              <a:tr h="417049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Random Forest (15 trees) without FBI</a:t>
                      </a:r>
                    </a:p>
                  </a:txBody>
                  <a:tcPr marL="154428" marR="77214" marT="77214" marB="7721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14 %</a:t>
                      </a:r>
                    </a:p>
                  </a:txBody>
                  <a:tcPr marL="154428" marR="77214" marT="77214" marB="7721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481298"/>
                  </a:ext>
                </a:extLst>
              </a:tr>
              <a:tr h="842609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Random Forest </a:t>
                      </a:r>
                    </a:p>
                    <a:p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w/o FBI </a:t>
                      </a:r>
                    </a:p>
                    <a:p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w/ human assigned clusters in target variable</a:t>
                      </a:r>
                    </a:p>
                  </a:txBody>
                  <a:tcPr marL="154428" marR="77214" marT="77214" marB="77214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46 %</a:t>
                      </a:r>
                    </a:p>
                  </a:txBody>
                  <a:tcPr marL="154428" marR="77214" marT="77214" marB="77214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018594"/>
                  </a:ext>
                </a:extLst>
              </a:tr>
              <a:tr h="842609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Random Forest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w/o FBI </a:t>
                      </a:r>
                    </a:p>
                    <a:p>
                      <a:r>
                        <a:rPr lang="en-US" sz="1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w/ K means assigned groups of final variable</a:t>
                      </a:r>
                    </a:p>
                  </a:txBody>
                  <a:tcPr marL="154428" marR="77214" marT="77214" marB="7721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57 % (15 trees)</a:t>
                      </a:r>
                    </a:p>
                    <a:p>
                      <a:endParaRPr 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54428" marR="77214" marT="77214" marB="77214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477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361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49550-2329-4DD2-972B-7B840A1ED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/>
              <a:t>Conclusion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0FA3F3ED-2D4D-4986-8438-D2D89020A3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798938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3311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18BCC9-B810-464C-BB33-6722D373A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020D64-8982-416F-B5CA-391639B03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349" y="817963"/>
            <a:ext cx="8121192" cy="373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7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9E6EC3-E76F-7F4E-A8E7-B2CB1767D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2000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61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057B-3E07-4BD1-B4C6-686BF096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Data Set Snapshot: Crimes from 2012 to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C79C3-332C-4118-9BEF-2D56AD80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33" y="1930400"/>
            <a:ext cx="10067925" cy="205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65BC6-7C84-4CF2-9430-3B88E19DA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133" y="4237037"/>
            <a:ext cx="4429125" cy="2143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EA5969-D487-4B3B-B4BC-C31066B60280}"/>
              </a:ext>
            </a:extLst>
          </p:cNvPr>
          <p:cNvSpPr txBox="1"/>
          <p:nvPr/>
        </p:nvSpPr>
        <p:spPr>
          <a:xfrm>
            <a:off x="677334" y="4980214"/>
            <a:ext cx="183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 million rows</a:t>
            </a:r>
          </a:p>
          <a:p>
            <a:r>
              <a:rPr lang="en-US" dirty="0"/>
              <a:t>23 features</a:t>
            </a:r>
          </a:p>
        </p:txBody>
      </p:sp>
    </p:spTree>
    <p:extLst>
      <p:ext uri="{BB962C8B-B14F-4D97-AF65-F5344CB8AC3E}">
        <p14:creationId xmlns:p14="http://schemas.microsoft.com/office/powerpoint/2010/main" val="3216232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6057B-3E07-4BD1-B4C6-686BF096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Data Cleaning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0B85837B-5099-4242-9271-C8284ADBE9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1380246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2475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4993-BACA-456E-AC35-18651DA1D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Null Values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A98FC2B-175F-4D59-9EDC-3D5DBC26F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34" y="1270000"/>
            <a:ext cx="4465983" cy="541686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Unnamed: 0 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ID 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Case Number 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Date 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Block 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IUCR 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Primary Type 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Description 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Location Description 1658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Arrest 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Domestic 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Beat 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District 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Ward 14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Community Area 40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FBI Code 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 Coordinate 37083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 Coordinate 37083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Year 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Updated On 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Latitude 37083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Longitude 37083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Location 37083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dtype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int64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A957-4517-4A3B-9328-59B78609E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0985" y="1326662"/>
            <a:ext cx="6330461" cy="5790053"/>
          </a:xfrm>
        </p:spPr>
        <p:txBody>
          <a:bodyPr>
            <a:normAutofit/>
          </a:bodyPr>
          <a:lstStyle/>
          <a:p>
            <a:r>
              <a:rPr lang="en-US"/>
              <a:t>Columns Dropped:</a:t>
            </a:r>
          </a:p>
          <a:p>
            <a:pPr lvl="1"/>
            <a:r>
              <a:rPr lang="en-US"/>
              <a:t>Unnamed </a:t>
            </a:r>
          </a:p>
          <a:p>
            <a:pPr lvl="1"/>
            <a:r>
              <a:rPr lang="en-US"/>
              <a:t>ID</a:t>
            </a:r>
          </a:p>
          <a:p>
            <a:pPr lvl="1"/>
            <a:r>
              <a:rPr lang="en-US"/>
              <a:t>Case Number</a:t>
            </a:r>
          </a:p>
          <a:p>
            <a:pPr lvl="1"/>
            <a:r>
              <a:rPr lang="en-US"/>
              <a:t>Location</a:t>
            </a:r>
          </a:p>
          <a:p>
            <a:pPr lvl="1"/>
            <a:r>
              <a:rPr lang="en-US"/>
              <a:t>X-coordinate</a:t>
            </a:r>
          </a:p>
          <a:p>
            <a:pPr lvl="1"/>
            <a:r>
              <a:rPr lang="en-US"/>
              <a:t>Y-Coordinate</a:t>
            </a:r>
          </a:p>
          <a:p>
            <a:r>
              <a:rPr lang="en-US"/>
              <a:t>Imputation</a:t>
            </a:r>
          </a:p>
          <a:p>
            <a:pPr lvl="1"/>
            <a:r>
              <a:rPr lang="en-US"/>
              <a:t>Location information is inferred from just longitude and latitude</a:t>
            </a:r>
          </a:p>
          <a:p>
            <a:pPr lvl="1"/>
            <a:r>
              <a:rPr lang="en-US"/>
              <a:t>Significant missing location information replaced by the mean of long / </a:t>
            </a:r>
            <a:r>
              <a:rPr lang="en-US" err="1"/>
              <a:t>lat</a:t>
            </a:r>
            <a:r>
              <a:rPr lang="en-US"/>
              <a:t> of Ward</a:t>
            </a:r>
          </a:p>
        </p:txBody>
      </p:sp>
    </p:spTree>
    <p:extLst>
      <p:ext uri="{BB962C8B-B14F-4D97-AF65-F5344CB8AC3E}">
        <p14:creationId xmlns:p14="http://schemas.microsoft.com/office/powerpoint/2010/main" val="3694647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4DF9E-6876-4C8B-80D9-BDCBD3C25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Imputation: Long / Lat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F310D-C858-4C2B-BC16-3315CC513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49" y="3091004"/>
            <a:ext cx="3819525" cy="2790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38D6A7-2EBF-4670-B406-58DDF971A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5925566"/>
            <a:ext cx="6496050" cy="847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4EBFF2-B4DD-4845-9B91-2DE481700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384" y="1270000"/>
            <a:ext cx="3141381" cy="51179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1D9541-DA96-4373-816D-5B7EA3494DA9}"/>
              </a:ext>
            </a:extLst>
          </p:cNvPr>
          <p:cNvSpPr/>
          <p:nvPr/>
        </p:nvSpPr>
        <p:spPr>
          <a:xfrm>
            <a:off x="520349" y="161367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Calculate the mean Long / Lat for each ward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Build lookup table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For each missing Long Lat, look up the ward and replace the missing value with the value in look up table</a:t>
            </a:r>
          </a:p>
        </p:txBody>
      </p:sp>
    </p:spTree>
    <p:extLst>
      <p:ext uri="{BB962C8B-B14F-4D97-AF65-F5344CB8AC3E}">
        <p14:creationId xmlns:p14="http://schemas.microsoft.com/office/powerpoint/2010/main" val="4287520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pencil, measure&#10;&#10;Description automatically generated">
            <a:extLst>
              <a:ext uri="{FF2B5EF4-FFF2-40B4-BE49-F238E27FC236}">
                <a16:creationId xmlns:a16="http://schemas.microsoft.com/office/drawing/2014/main" id="{80CAE997-8426-4BB6-98CE-BFD6C5DA4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0078" y="302736"/>
            <a:ext cx="6676372" cy="667637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06A9F-89B1-4BBE-A2D1-EBE73B17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72022"/>
            <a:ext cx="8596668" cy="1320800"/>
          </a:xfrm>
        </p:spPr>
        <p:txBody>
          <a:bodyPr/>
          <a:lstStyle/>
          <a:p>
            <a:r>
              <a:rPr lang="en-US"/>
              <a:t>Significant Crime Location Distribution</a:t>
            </a:r>
          </a:p>
        </p:txBody>
      </p:sp>
    </p:spTree>
    <p:extLst>
      <p:ext uri="{BB962C8B-B14F-4D97-AF65-F5344CB8AC3E}">
        <p14:creationId xmlns:p14="http://schemas.microsoft.com/office/powerpoint/2010/main" val="270905161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1244</Words>
  <Application>Microsoft Office PowerPoint</Application>
  <PresentationFormat>Widescreen</PresentationFormat>
  <Paragraphs>239</Paragraphs>
  <Slides>40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Courier New</vt:lpstr>
      <vt:lpstr>Trebuchet MS</vt:lpstr>
      <vt:lpstr>Wingdings</vt:lpstr>
      <vt:lpstr>Wingdings 3</vt:lpstr>
      <vt:lpstr>Facet</vt:lpstr>
      <vt:lpstr>Analysis of Chicago Crimes Dataset</vt:lpstr>
      <vt:lpstr>Team Members</vt:lpstr>
      <vt:lpstr>Project Overview</vt:lpstr>
      <vt:lpstr>Overview</vt:lpstr>
      <vt:lpstr>Data Set Snapshot: Crimes from 2012 to 2017</vt:lpstr>
      <vt:lpstr>Data Cleaning</vt:lpstr>
      <vt:lpstr>Null Values</vt:lpstr>
      <vt:lpstr>Imputation: Long / Lat</vt:lpstr>
      <vt:lpstr>Significant Crime Location Distribution</vt:lpstr>
      <vt:lpstr>Imputation: Location Description</vt:lpstr>
      <vt:lpstr>Imputation: Community Area</vt:lpstr>
      <vt:lpstr>Exploratory Data Analysis</vt:lpstr>
      <vt:lpstr>PowerPoint Presentation</vt:lpstr>
      <vt:lpstr>Crime is Cyclical:  Lower during winter</vt:lpstr>
      <vt:lpstr>Crime doesn’t take a holiday:  Crimes are independent of the day of the week</vt:lpstr>
      <vt:lpstr>Crimes Per Month Breakdown</vt:lpstr>
      <vt:lpstr>Most Common Crimes</vt:lpstr>
      <vt:lpstr>Crime Type distribution per Ward</vt:lpstr>
      <vt:lpstr>Checking correlations between columns</vt:lpstr>
      <vt:lpstr>Heat Map</vt:lpstr>
      <vt:lpstr>Algorithms Used</vt:lpstr>
      <vt:lpstr>Principle Component Analysis</vt:lpstr>
      <vt:lpstr>Principle Component Analysis</vt:lpstr>
      <vt:lpstr>K means Clustering</vt:lpstr>
      <vt:lpstr>Finding Optimum number of clusters</vt:lpstr>
      <vt:lpstr>K means clustering</vt:lpstr>
      <vt:lpstr>K means evaluated labels</vt:lpstr>
      <vt:lpstr>Naïve Bayes Algorithm: What is Naïve Bayes Algorithm? </vt:lpstr>
      <vt:lpstr>How Naïve Bayes algorithm works?</vt:lpstr>
      <vt:lpstr>What are the Pros and Cons of Naïve Bayes?</vt:lpstr>
      <vt:lpstr>Reciever Operating Charecteristic Curve (ROC)</vt:lpstr>
      <vt:lpstr>Naïve Bayes Results</vt:lpstr>
      <vt:lpstr>Random Forest</vt:lpstr>
      <vt:lpstr>Decision Tree</vt:lpstr>
      <vt:lpstr>Random Forrest k fold Accuracy</vt:lpstr>
      <vt:lpstr>Random Forest Results</vt:lpstr>
      <vt:lpstr>Random Forest Analysis</vt:lpstr>
      <vt:lpstr>Performance Comparison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Chicago Crimes Dataset</dc:title>
  <dc:creator>Dhruv Gupta</dc:creator>
  <cp:lastModifiedBy>dhruv gupta</cp:lastModifiedBy>
  <cp:revision>1</cp:revision>
  <dcterms:created xsi:type="dcterms:W3CDTF">2019-12-05T20:49:38Z</dcterms:created>
  <dcterms:modified xsi:type="dcterms:W3CDTF">2019-12-07T19:07:52Z</dcterms:modified>
</cp:coreProperties>
</file>